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drawing9.xml" ContentType="application/vnd.ms-office.drawingml.diagramDrawing+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55.xml" ContentType="application/vnd.openxmlformats-officedocument.presentationml.notesSlide+xml"/>
  <Override PartName="/ppt/diagrams/data12.xml" ContentType="application/vnd.openxmlformats-officedocument.drawingml.diagramData+xml"/>
  <Override PartName="/ppt/notesSlides/notesSlide84.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94"/>
  </p:notesMasterIdLst>
  <p:handoutMasterIdLst>
    <p:handoutMasterId r:id="rId95"/>
  </p:handoutMasterIdLst>
  <p:sldIdLst>
    <p:sldId id="256" r:id="rId2"/>
    <p:sldId id="829" r:id="rId3"/>
    <p:sldId id="830" r:id="rId4"/>
    <p:sldId id="755" r:id="rId5"/>
    <p:sldId id="756" r:id="rId6"/>
    <p:sldId id="720" r:id="rId7"/>
    <p:sldId id="722" r:id="rId8"/>
    <p:sldId id="724" r:id="rId9"/>
    <p:sldId id="726" r:id="rId10"/>
    <p:sldId id="727" r:id="rId11"/>
    <p:sldId id="728" r:id="rId12"/>
    <p:sldId id="730" r:id="rId13"/>
    <p:sldId id="739" r:id="rId14"/>
    <p:sldId id="729" r:id="rId15"/>
    <p:sldId id="732" r:id="rId16"/>
    <p:sldId id="741" r:id="rId17"/>
    <p:sldId id="742" r:id="rId18"/>
    <p:sldId id="743" r:id="rId19"/>
    <p:sldId id="740" r:id="rId20"/>
    <p:sldId id="731" r:id="rId21"/>
    <p:sldId id="735" r:id="rId22"/>
    <p:sldId id="734" r:id="rId23"/>
    <p:sldId id="733" r:id="rId24"/>
    <p:sldId id="736" r:id="rId25"/>
    <p:sldId id="737" r:id="rId26"/>
    <p:sldId id="738" r:id="rId27"/>
    <p:sldId id="744" r:id="rId28"/>
    <p:sldId id="745" r:id="rId29"/>
    <p:sldId id="746" r:id="rId30"/>
    <p:sldId id="747" r:id="rId31"/>
    <p:sldId id="748" r:id="rId32"/>
    <p:sldId id="749" r:id="rId33"/>
    <p:sldId id="751" r:id="rId34"/>
    <p:sldId id="752" r:id="rId35"/>
    <p:sldId id="753" r:id="rId36"/>
    <p:sldId id="754" r:id="rId37"/>
    <p:sldId id="757" r:id="rId38"/>
    <p:sldId id="758" r:id="rId39"/>
    <p:sldId id="750" r:id="rId40"/>
    <p:sldId id="715" r:id="rId41"/>
    <p:sldId id="716" r:id="rId42"/>
    <p:sldId id="773" r:id="rId43"/>
    <p:sldId id="774" r:id="rId44"/>
    <p:sldId id="775" r:id="rId45"/>
    <p:sldId id="812" r:id="rId46"/>
    <p:sldId id="776" r:id="rId47"/>
    <p:sldId id="777" r:id="rId48"/>
    <p:sldId id="778" r:id="rId49"/>
    <p:sldId id="779" r:id="rId50"/>
    <p:sldId id="780" r:id="rId51"/>
    <p:sldId id="781" r:id="rId52"/>
    <p:sldId id="783" r:id="rId53"/>
    <p:sldId id="784" r:id="rId54"/>
    <p:sldId id="785" r:id="rId55"/>
    <p:sldId id="786" r:id="rId56"/>
    <p:sldId id="788" r:id="rId57"/>
    <p:sldId id="789" r:id="rId58"/>
    <p:sldId id="790" r:id="rId59"/>
    <p:sldId id="791" r:id="rId60"/>
    <p:sldId id="792" r:id="rId61"/>
    <p:sldId id="793" r:id="rId62"/>
    <p:sldId id="794" r:id="rId63"/>
    <p:sldId id="795" r:id="rId64"/>
    <p:sldId id="797" r:id="rId65"/>
    <p:sldId id="798" r:id="rId66"/>
    <p:sldId id="799" r:id="rId67"/>
    <p:sldId id="800" r:id="rId68"/>
    <p:sldId id="802" r:id="rId69"/>
    <p:sldId id="803" r:id="rId70"/>
    <p:sldId id="813" r:id="rId71"/>
    <p:sldId id="804" r:id="rId72"/>
    <p:sldId id="814" r:id="rId73"/>
    <p:sldId id="805" r:id="rId74"/>
    <p:sldId id="806" r:id="rId75"/>
    <p:sldId id="807" r:id="rId76"/>
    <p:sldId id="808" r:id="rId77"/>
    <p:sldId id="809" r:id="rId78"/>
    <p:sldId id="828" r:id="rId79"/>
    <p:sldId id="815" r:id="rId80"/>
    <p:sldId id="816" r:id="rId81"/>
    <p:sldId id="817" r:id="rId82"/>
    <p:sldId id="818" r:id="rId83"/>
    <p:sldId id="819" r:id="rId84"/>
    <p:sldId id="820" r:id="rId85"/>
    <p:sldId id="821" r:id="rId86"/>
    <p:sldId id="822" r:id="rId87"/>
    <p:sldId id="823" r:id="rId88"/>
    <p:sldId id="824" r:id="rId89"/>
    <p:sldId id="825" r:id="rId90"/>
    <p:sldId id="826" r:id="rId91"/>
    <p:sldId id="827" r:id="rId92"/>
    <p:sldId id="291" r:id="rId93"/>
  </p:sldIdLst>
  <p:sldSz cx="9144000" cy="6858000" type="screen4x3"/>
  <p:notesSz cx="6997700" cy="9283700"/>
  <p:custDataLst>
    <p:tags r:id="rId96"/>
  </p:custDataLst>
  <p:defaultTextStyle>
    <a:defPPr>
      <a:defRPr lang="en-US"/>
    </a:defPPr>
    <a:lvl1pPr algn="ctr" rtl="0" fontAlgn="base">
      <a:spcBef>
        <a:spcPct val="20000"/>
      </a:spcBef>
      <a:spcAft>
        <a:spcPct val="0"/>
      </a:spcAft>
      <a:defRPr sz="2400" kern="1200">
        <a:solidFill>
          <a:schemeClr val="tx1"/>
        </a:solidFill>
        <a:latin typeface="Arial" charset="0"/>
        <a:ea typeface="+mn-ea"/>
        <a:cs typeface="+mn-cs"/>
      </a:defRPr>
    </a:lvl1pPr>
    <a:lvl2pPr marL="457200" algn="ctr" rtl="0" fontAlgn="base">
      <a:spcBef>
        <a:spcPct val="20000"/>
      </a:spcBef>
      <a:spcAft>
        <a:spcPct val="0"/>
      </a:spcAft>
      <a:defRPr sz="2400" kern="1200">
        <a:solidFill>
          <a:schemeClr val="tx1"/>
        </a:solidFill>
        <a:latin typeface="Arial" charset="0"/>
        <a:ea typeface="+mn-ea"/>
        <a:cs typeface="+mn-cs"/>
      </a:defRPr>
    </a:lvl2pPr>
    <a:lvl3pPr marL="914400" algn="ctr" rtl="0" fontAlgn="base">
      <a:spcBef>
        <a:spcPct val="20000"/>
      </a:spcBef>
      <a:spcAft>
        <a:spcPct val="0"/>
      </a:spcAft>
      <a:defRPr sz="2400" kern="1200">
        <a:solidFill>
          <a:schemeClr val="tx1"/>
        </a:solidFill>
        <a:latin typeface="Arial" charset="0"/>
        <a:ea typeface="+mn-ea"/>
        <a:cs typeface="+mn-cs"/>
      </a:defRPr>
    </a:lvl3pPr>
    <a:lvl4pPr marL="1371600" algn="ctr" rtl="0" fontAlgn="base">
      <a:spcBef>
        <a:spcPct val="20000"/>
      </a:spcBef>
      <a:spcAft>
        <a:spcPct val="0"/>
      </a:spcAft>
      <a:defRPr sz="2400" kern="1200">
        <a:solidFill>
          <a:schemeClr val="tx1"/>
        </a:solidFill>
        <a:latin typeface="Arial" charset="0"/>
        <a:ea typeface="+mn-ea"/>
        <a:cs typeface="+mn-cs"/>
      </a:defRPr>
    </a:lvl4pPr>
    <a:lvl5pPr marL="1828800" algn="ctr" rtl="0" fontAlgn="base">
      <a:spcBef>
        <a:spcPct val="2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0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4" autoAdjust="0"/>
    <p:restoredTop sz="80980" autoAdjust="0"/>
  </p:normalViewPr>
  <p:slideViewPr>
    <p:cSldViewPr snapToGrid="0" snapToObjects="1">
      <p:cViewPr>
        <p:scale>
          <a:sx n="70" d="100"/>
          <a:sy n="70" d="100"/>
        </p:scale>
        <p:origin x="-534" y="-408"/>
      </p:cViewPr>
      <p:guideLst>
        <p:guide orient="horz" pos="720"/>
        <p:guide pos="28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5366"/>
    </p:cViewPr>
  </p:sorterViewPr>
  <p:notesViewPr>
    <p:cSldViewPr snapToGrid="0" snapToObjects="1" showGuides="1">
      <p:cViewPr>
        <p:scale>
          <a:sx n="90" d="100"/>
          <a:sy n="90" d="100"/>
        </p:scale>
        <p:origin x="-1134" y="-78"/>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5FBC82-F169-4AD5-BF30-6BFB40351099}"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97A247DB-691D-4AE6-910C-9CE8A2F24708}">
      <dgm:prSet phldrT="[Text]" custT="1"/>
      <dgm:spPr/>
      <dgm:t>
        <a:bodyPr/>
        <a:lstStyle/>
        <a:p>
          <a:r>
            <a:rPr lang="en-US" sz="1600" b="1" dirty="0" smtClean="0"/>
            <a:t>[true]</a:t>
          </a:r>
          <a:br>
            <a:rPr lang="en-US" sz="1600" b="1" dirty="0" smtClean="0"/>
          </a:br>
          <a:r>
            <a:rPr lang="en-US" sz="1600" b="1" dirty="0" smtClean="0"/>
            <a:t>x = </a:t>
          </a:r>
          <a:r>
            <a:rPr lang="en-US" sz="1600" b="1" dirty="0" smtClean="0">
              <a:sym typeface="Symbol"/>
            </a:rPr>
            <a:t></a:t>
          </a:r>
          <a:r>
            <a:rPr lang="en-US" sz="1600" b="1" dirty="0" smtClean="0"/>
            <a:t>,y = </a:t>
          </a:r>
          <a:r>
            <a:rPr lang="en-US" sz="1600" b="1" dirty="0" smtClean="0">
              <a:sym typeface="Symbol"/>
            </a:rPr>
            <a:t></a:t>
          </a:r>
          <a:endParaRPr lang="en-US" sz="1600" b="1" dirty="0"/>
        </a:p>
      </dgm:t>
    </dgm:pt>
    <dgm:pt modelId="{DBEE70B3-7AEE-46C6-AFB8-426E78253FA2}" type="parTrans" cxnId="{0D1AF25C-9CDA-47DB-AE4D-129F321D420F}">
      <dgm:prSet/>
      <dgm:spPr/>
      <dgm:t>
        <a:bodyPr/>
        <a:lstStyle/>
        <a:p>
          <a:endParaRPr lang="en-US"/>
        </a:p>
      </dgm:t>
    </dgm:pt>
    <dgm:pt modelId="{CBBAEB44-98AC-4D97-9A8B-91CC009A7E82}" type="sibTrans" cxnId="{0D1AF25C-9CDA-47DB-AE4D-129F321D420F}">
      <dgm:prSet/>
      <dgm:spPr/>
      <dgm:t>
        <a:bodyPr/>
        <a:lstStyle/>
        <a:p>
          <a:endParaRPr lang="en-US"/>
        </a:p>
      </dgm:t>
    </dgm:pt>
    <dgm:pt modelId="{201B71F2-84B1-4ABE-B97E-1DC797FB87BC}">
      <dgm:prSet phldrT="[Text]" custT="1"/>
      <dgm:spPr/>
      <dgm:t>
        <a:bodyPr/>
        <a:lstStyle/>
        <a:p>
          <a:r>
            <a:rPr lang="en-US" sz="1600" b="1" dirty="0" smtClean="0"/>
            <a:t>[true]</a:t>
          </a:r>
          <a:br>
            <a:rPr lang="en-US" sz="1600" b="1" dirty="0" smtClean="0"/>
          </a:br>
          <a:r>
            <a:rPr lang="en-US" sz="1600" b="1" dirty="0" smtClean="0">
              <a:sym typeface="Symbol"/>
            </a:rPr>
            <a:t></a:t>
          </a:r>
          <a:r>
            <a:rPr lang="en-US" sz="1600" b="1" dirty="0" smtClean="0"/>
            <a:t> &gt;? </a:t>
          </a:r>
          <a:r>
            <a:rPr lang="en-US" sz="1600" b="1" dirty="0" smtClean="0">
              <a:sym typeface="Symbol"/>
            </a:rPr>
            <a:t></a:t>
          </a:r>
          <a:endParaRPr lang="en-US" sz="1600" b="1" dirty="0" smtClean="0"/>
        </a:p>
      </dgm:t>
    </dgm:pt>
    <dgm:pt modelId="{A5950FF2-4044-43F9-AEE4-8F2CF9068874}" type="parTrans" cxnId="{A07DECA9-927D-4346-8E50-CF400EB70E71}">
      <dgm:prSet/>
      <dgm:spPr/>
      <dgm:t>
        <a:bodyPr/>
        <a:lstStyle/>
        <a:p>
          <a:endParaRPr lang="en-US" sz="2800" b="1"/>
        </a:p>
      </dgm:t>
    </dgm:pt>
    <dgm:pt modelId="{AB8D4FAD-D116-4808-9A0B-13A02762A5FF}" type="sibTrans" cxnId="{A07DECA9-927D-4346-8E50-CF400EB70E71}">
      <dgm:prSet/>
      <dgm:spPr/>
      <dgm:t>
        <a:bodyPr/>
        <a:lstStyle/>
        <a:p>
          <a:endParaRPr lang="en-US"/>
        </a:p>
      </dgm:t>
    </dgm:pt>
    <dgm:pt modelId="{A500333F-C1A4-4E21-AF5C-ECCA022CE954}">
      <dgm:prSet phldrT="[Text]" custT="1"/>
      <dgm:spPr/>
      <dgm:t>
        <a:bodyPr/>
        <a:lstStyle/>
        <a:p>
          <a:r>
            <a:rPr lang="en-US" sz="1600" b="1" dirty="0" smtClean="0"/>
            <a:t>[</a:t>
          </a:r>
          <a:r>
            <a:rPr lang="en-US" sz="1600" b="1" dirty="0" smtClean="0">
              <a:sym typeface="Symbol"/>
            </a:rPr>
            <a:t></a:t>
          </a:r>
          <a:r>
            <a:rPr lang="en-US" sz="1600" b="1" dirty="0" smtClean="0"/>
            <a:t> &gt; </a:t>
          </a:r>
          <a:r>
            <a:rPr lang="en-US" sz="1600" b="1" dirty="0" smtClean="0">
              <a:sym typeface="Symbol"/>
            </a:rPr>
            <a:t></a:t>
          </a:r>
          <a:r>
            <a:rPr lang="en-US" sz="1600" b="1" dirty="0" smtClean="0"/>
            <a:t>]</a:t>
          </a:r>
          <a:br>
            <a:rPr lang="en-US" sz="1600" b="1" dirty="0" smtClean="0"/>
          </a:br>
          <a:r>
            <a:rPr lang="en-US" sz="1600" b="1" dirty="0" smtClean="0"/>
            <a:t>x = </a:t>
          </a:r>
          <a:r>
            <a:rPr lang="en-US" sz="1600" b="1" dirty="0" smtClean="0">
              <a:sym typeface="Symbol"/>
            </a:rPr>
            <a:t></a:t>
          </a:r>
          <a:r>
            <a:rPr lang="en-US" sz="1600" b="1" dirty="0" smtClean="0"/>
            <a:t> + </a:t>
          </a:r>
          <a:r>
            <a:rPr lang="en-US" sz="1600" b="1" dirty="0" smtClean="0">
              <a:sym typeface="Symbol"/>
            </a:rPr>
            <a:t></a:t>
          </a:r>
          <a:endParaRPr lang="en-US" sz="1600" b="1" dirty="0" smtClean="0"/>
        </a:p>
      </dgm:t>
    </dgm:pt>
    <dgm:pt modelId="{77ADA6C6-77B2-4499-A307-CB0C8EDBB2E5}" type="parTrans" cxnId="{8B88BAAE-4597-486D-8066-B143610923DA}">
      <dgm:prSet/>
      <dgm:spPr/>
      <dgm:t>
        <a:bodyPr/>
        <a:lstStyle/>
        <a:p>
          <a:endParaRPr lang="en-US" sz="2800" b="1"/>
        </a:p>
      </dgm:t>
    </dgm:pt>
    <dgm:pt modelId="{38CA724B-A180-4E7A-979F-6D8E21F02D0D}" type="sibTrans" cxnId="{8B88BAAE-4597-486D-8066-B143610923DA}">
      <dgm:prSet/>
      <dgm:spPr/>
      <dgm:t>
        <a:bodyPr/>
        <a:lstStyle/>
        <a:p>
          <a:endParaRPr lang="en-US"/>
        </a:p>
      </dgm:t>
    </dgm:pt>
    <dgm:pt modelId="{F41086D2-3FB4-4E5E-B957-C35516AF4122}">
      <dgm:prSet phldrT="[Text]" custT="1"/>
      <dgm:spPr/>
      <dgm:t>
        <a:bodyPr/>
        <a:lstStyle/>
        <a:p>
          <a:r>
            <a:rPr lang="en-US" sz="1600" b="1" dirty="0" smtClean="0"/>
            <a:t>[</a:t>
          </a:r>
          <a:r>
            <a:rPr lang="en-US" sz="1600" b="1" dirty="0" smtClean="0">
              <a:sym typeface="Symbol"/>
            </a:rPr>
            <a:t></a:t>
          </a:r>
          <a:r>
            <a:rPr lang="en-US" sz="1600" b="1" dirty="0" smtClean="0"/>
            <a:t> &lt;=</a:t>
          </a:r>
          <a:r>
            <a:rPr lang="en-US" sz="1600" b="1" dirty="0" smtClean="0">
              <a:sym typeface="Symbol"/>
            </a:rPr>
            <a:t></a:t>
          </a:r>
          <a:r>
            <a:rPr lang="en-US" sz="1600" b="1" dirty="0" smtClean="0"/>
            <a:t>]</a:t>
          </a:r>
          <a:br>
            <a:rPr lang="en-US" sz="1600" b="1" dirty="0" smtClean="0"/>
          </a:br>
          <a:r>
            <a:rPr lang="en-US" sz="1600" b="1" dirty="0" smtClean="0"/>
            <a:t>end</a:t>
          </a:r>
        </a:p>
      </dgm:t>
    </dgm:pt>
    <dgm:pt modelId="{7491BE0D-2AD0-4270-A1DA-91007AEDB31C}" type="parTrans" cxnId="{DF89DB35-52CB-4A6D-9339-305F8862AB1C}">
      <dgm:prSet/>
      <dgm:spPr/>
      <dgm:t>
        <a:bodyPr/>
        <a:lstStyle/>
        <a:p>
          <a:endParaRPr lang="en-US" sz="2800" b="1"/>
        </a:p>
      </dgm:t>
    </dgm:pt>
    <dgm:pt modelId="{3D218930-6EEE-451A-9FF6-525089869F4F}" type="sibTrans" cxnId="{DF89DB35-52CB-4A6D-9339-305F8862AB1C}">
      <dgm:prSet/>
      <dgm:spPr/>
      <dgm:t>
        <a:bodyPr/>
        <a:lstStyle/>
        <a:p>
          <a:endParaRPr lang="en-US"/>
        </a:p>
      </dgm:t>
    </dgm:pt>
    <dgm:pt modelId="{03A86782-D3B6-4999-B920-6D93F9766922}">
      <dgm:prSet phldrT="[Text]" custT="1"/>
      <dgm:spPr/>
      <dgm:t>
        <a:bodyPr/>
        <a:lstStyle/>
        <a:p>
          <a:r>
            <a:rPr lang="en-US" sz="1600" b="1" dirty="0" smtClean="0"/>
            <a:t>[</a:t>
          </a:r>
          <a:r>
            <a:rPr lang="en-US" sz="1600" b="1" dirty="0" smtClean="0">
              <a:sym typeface="Symbol"/>
            </a:rPr>
            <a:t></a:t>
          </a:r>
          <a:r>
            <a:rPr lang="en-US" sz="1600" b="1" dirty="0" smtClean="0"/>
            <a:t> &gt; </a:t>
          </a:r>
          <a:r>
            <a:rPr lang="en-US" sz="1600" b="1" dirty="0" smtClean="0">
              <a:sym typeface="Symbol"/>
            </a:rPr>
            <a:t></a:t>
          </a:r>
          <a:r>
            <a:rPr lang="en-US" sz="1600" b="1" dirty="0" smtClean="0"/>
            <a:t>]</a:t>
          </a:r>
          <a:br>
            <a:rPr lang="en-US" sz="1600" b="1" dirty="0" smtClean="0"/>
          </a:br>
          <a:r>
            <a:rPr lang="en-US" sz="1600" b="1" dirty="0" smtClean="0"/>
            <a:t>x=</a:t>
          </a:r>
          <a:r>
            <a:rPr lang="en-US" sz="1600" b="1" dirty="0" smtClean="0">
              <a:sym typeface="Symbol"/>
            </a:rPr>
            <a:t></a:t>
          </a:r>
          <a:r>
            <a:rPr lang="en-US" sz="1600" b="1" dirty="0" smtClean="0"/>
            <a:t>;y=</a:t>
          </a:r>
          <a:r>
            <a:rPr lang="en-US" sz="1600" b="1" dirty="0" smtClean="0">
              <a:sym typeface="Symbol"/>
            </a:rPr>
            <a:t></a:t>
          </a:r>
          <a:endParaRPr lang="en-US" sz="1600" b="1" dirty="0" smtClean="0"/>
        </a:p>
      </dgm:t>
    </dgm:pt>
    <dgm:pt modelId="{AF53D7F9-905B-48AB-8ED0-C4637E523394}" type="parTrans" cxnId="{8EE5E21C-7F20-4540-A336-8E34E32E07FC}">
      <dgm:prSet/>
      <dgm:spPr/>
      <dgm:t>
        <a:bodyPr/>
        <a:lstStyle/>
        <a:p>
          <a:endParaRPr lang="en-US" sz="2800" b="1"/>
        </a:p>
      </dgm:t>
    </dgm:pt>
    <dgm:pt modelId="{9D9BA627-F911-4301-9E46-B5282DDB5EF7}" type="sibTrans" cxnId="{8EE5E21C-7F20-4540-A336-8E34E32E07FC}">
      <dgm:prSet/>
      <dgm:spPr/>
      <dgm:t>
        <a:bodyPr/>
        <a:lstStyle/>
        <a:p>
          <a:endParaRPr lang="en-US"/>
        </a:p>
      </dgm:t>
    </dgm:pt>
    <dgm:pt modelId="{9ACBE6B9-BF70-4074-BFB2-8CCE512C99EA}">
      <dgm:prSet phldrT="[Text]" custT="1"/>
      <dgm:spPr/>
      <dgm:t>
        <a:bodyPr/>
        <a:lstStyle/>
        <a:p>
          <a:r>
            <a:rPr lang="en-US" sz="1600" b="1" dirty="0" smtClean="0"/>
            <a:t>[</a:t>
          </a:r>
          <a:r>
            <a:rPr lang="en-US" sz="1600" b="1" dirty="0" smtClean="0">
              <a:sym typeface="Symbol"/>
            </a:rPr>
            <a:t></a:t>
          </a:r>
          <a:r>
            <a:rPr lang="en-US" sz="1600" b="1" dirty="0" smtClean="0"/>
            <a:t> &gt; </a:t>
          </a:r>
          <a:r>
            <a:rPr lang="en-US" sz="1600" b="1" dirty="0" smtClean="0">
              <a:sym typeface="Symbol"/>
            </a:rPr>
            <a:t></a:t>
          </a:r>
          <a:r>
            <a:rPr lang="en-US" sz="1600" b="1" dirty="0" smtClean="0"/>
            <a:t>]</a:t>
          </a:r>
          <a:br>
            <a:rPr lang="en-US" sz="1600" b="1" dirty="0" smtClean="0"/>
          </a:br>
          <a:r>
            <a:rPr lang="en-US" sz="1600" b="1" dirty="0" smtClean="0">
              <a:sym typeface="Symbol"/>
            </a:rPr>
            <a:t></a:t>
          </a:r>
          <a:r>
            <a:rPr lang="en-US" sz="1600" b="1" dirty="0" smtClean="0"/>
            <a:t> &gt;? </a:t>
          </a:r>
          <a:r>
            <a:rPr lang="en-US" sz="1600" b="1" dirty="0" smtClean="0">
              <a:sym typeface="Symbol"/>
            </a:rPr>
            <a:t></a:t>
          </a:r>
          <a:endParaRPr lang="en-US" sz="1600" b="1" dirty="0" smtClean="0"/>
        </a:p>
      </dgm:t>
    </dgm:pt>
    <dgm:pt modelId="{21029603-2F6F-472E-A2E7-0C0641FD0D84}" type="parTrans" cxnId="{2E36DB42-7C53-45F1-AA67-4E23920AE29B}">
      <dgm:prSet/>
      <dgm:spPr/>
      <dgm:t>
        <a:bodyPr/>
        <a:lstStyle/>
        <a:p>
          <a:endParaRPr lang="en-US" sz="2800" b="1"/>
        </a:p>
      </dgm:t>
    </dgm:pt>
    <dgm:pt modelId="{F094C8E9-F39D-4EAB-8B86-FB08FFD83977}" type="sibTrans" cxnId="{2E36DB42-7C53-45F1-AA67-4E23920AE29B}">
      <dgm:prSet/>
      <dgm:spPr/>
      <dgm:t>
        <a:bodyPr/>
        <a:lstStyle/>
        <a:p>
          <a:endParaRPr lang="en-US"/>
        </a:p>
      </dgm:t>
    </dgm:pt>
    <dgm:pt modelId="{9F24E92D-27FD-4994-895D-2D3081325DD3}">
      <dgm:prSet phldrT="[Text]" custT="1"/>
      <dgm:spPr/>
      <dgm:t>
        <a:bodyPr/>
        <a:lstStyle/>
        <a:p>
          <a:r>
            <a:rPr lang="en-US" sz="1600" b="1" dirty="0" smtClean="0"/>
            <a:t>[</a:t>
          </a:r>
          <a:r>
            <a:rPr lang="en-US" sz="1600" b="1" dirty="0" smtClean="0">
              <a:sym typeface="Symbol"/>
            </a:rPr>
            <a:t></a:t>
          </a:r>
          <a:r>
            <a:rPr lang="en-US" sz="1600" b="1" dirty="0" smtClean="0"/>
            <a:t>&gt;</a:t>
          </a:r>
          <a:r>
            <a:rPr lang="en-US" sz="1600" b="1" dirty="0" smtClean="0">
              <a:sym typeface="Symbol"/>
            </a:rPr>
            <a:t></a:t>
          </a:r>
          <a:r>
            <a:rPr lang="en-US" sz="1600" b="1" dirty="0" smtClean="0"/>
            <a:t> &amp; </a:t>
          </a:r>
          <a:r>
            <a:rPr lang="en-US" sz="1600" b="1" dirty="0" smtClean="0">
              <a:sym typeface="Symbol"/>
            </a:rPr>
            <a:t></a:t>
          </a:r>
          <a:r>
            <a:rPr lang="en-US" sz="1600" b="1" dirty="0" smtClean="0"/>
            <a:t>&gt;</a:t>
          </a:r>
          <a:r>
            <a:rPr lang="en-US" sz="1600" b="1" dirty="0" smtClean="0">
              <a:sym typeface="Symbol"/>
            </a:rPr>
            <a:t></a:t>
          </a:r>
          <a:r>
            <a:rPr lang="en-US" sz="1600" b="1" dirty="0" smtClean="0"/>
            <a:t>]</a:t>
          </a:r>
          <a:br>
            <a:rPr lang="en-US" sz="1600" b="1" dirty="0" smtClean="0"/>
          </a:br>
          <a:r>
            <a:rPr lang="en-US" sz="1600" b="1" dirty="0" smtClean="0"/>
            <a:t>“false”</a:t>
          </a:r>
        </a:p>
      </dgm:t>
    </dgm:pt>
    <dgm:pt modelId="{1C8B4EA9-8ED0-472E-9EE1-C79E384B050C}" type="parTrans" cxnId="{B8755849-5FA9-45D4-AF5B-28D0477F3158}">
      <dgm:prSet/>
      <dgm:spPr/>
      <dgm:t>
        <a:bodyPr/>
        <a:lstStyle/>
        <a:p>
          <a:endParaRPr lang="en-US" sz="2800" b="1"/>
        </a:p>
      </dgm:t>
    </dgm:pt>
    <dgm:pt modelId="{56298852-0392-4A4B-8876-B2D8E558D1E7}" type="sibTrans" cxnId="{B8755849-5FA9-45D4-AF5B-28D0477F3158}">
      <dgm:prSet/>
      <dgm:spPr/>
      <dgm:t>
        <a:bodyPr/>
        <a:lstStyle/>
        <a:p>
          <a:endParaRPr lang="en-US"/>
        </a:p>
      </dgm:t>
    </dgm:pt>
    <dgm:pt modelId="{7CAD11C7-B643-46EF-B0FE-5154256A1837}">
      <dgm:prSet phldrT="[Text]" custT="1"/>
      <dgm:spPr/>
      <dgm:t>
        <a:bodyPr/>
        <a:lstStyle/>
        <a:p>
          <a:r>
            <a:rPr lang="en-US" sz="1600" b="1" dirty="0" smtClean="0"/>
            <a:t>[</a:t>
          </a:r>
          <a:r>
            <a:rPr lang="en-US" sz="1600" b="1" dirty="0" smtClean="0">
              <a:sym typeface="Symbol"/>
            </a:rPr>
            <a:t></a:t>
          </a:r>
          <a:r>
            <a:rPr lang="en-US" sz="1600" b="1" dirty="0" smtClean="0"/>
            <a:t>&gt;</a:t>
          </a:r>
          <a:r>
            <a:rPr lang="en-US" sz="1600" b="1" dirty="0" smtClean="0">
              <a:sym typeface="Symbol"/>
            </a:rPr>
            <a:t></a:t>
          </a:r>
          <a:r>
            <a:rPr lang="en-US" sz="1600" b="1" dirty="0" smtClean="0"/>
            <a:t> &amp; </a:t>
          </a:r>
          <a:r>
            <a:rPr lang="en-US" sz="1600" b="1" dirty="0" smtClean="0">
              <a:sym typeface="Symbol"/>
            </a:rPr>
            <a:t></a:t>
          </a:r>
          <a:r>
            <a:rPr lang="en-US" sz="1600" b="1" dirty="0" smtClean="0"/>
            <a:t> &lt;=</a:t>
          </a:r>
          <a:r>
            <a:rPr lang="en-US" sz="1600" b="1" dirty="0" smtClean="0">
              <a:sym typeface="Symbol"/>
            </a:rPr>
            <a:t></a:t>
          </a:r>
          <a:r>
            <a:rPr lang="en-US" sz="1600" b="1" dirty="0" smtClean="0"/>
            <a:t>]</a:t>
          </a:r>
          <a:br>
            <a:rPr lang="en-US" sz="1600" b="1" dirty="0" smtClean="0"/>
          </a:br>
          <a:r>
            <a:rPr lang="en-US" sz="1600" b="1" dirty="0" smtClean="0"/>
            <a:t>end</a:t>
          </a:r>
        </a:p>
      </dgm:t>
    </dgm:pt>
    <dgm:pt modelId="{B3C1EDAB-C2F6-4BAF-B7B0-6D8A527330FC}" type="parTrans" cxnId="{E97DA017-BDFA-4EA3-A460-4EC8556BD084}">
      <dgm:prSet/>
      <dgm:spPr/>
      <dgm:t>
        <a:bodyPr/>
        <a:lstStyle/>
        <a:p>
          <a:endParaRPr lang="en-US" sz="2800" b="1"/>
        </a:p>
      </dgm:t>
    </dgm:pt>
    <dgm:pt modelId="{CF50191C-3F7C-436B-81CE-9D24E8187E16}" type="sibTrans" cxnId="{E97DA017-BDFA-4EA3-A460-4EC8556BD084}">
      <dgm:prSet/>
      <dgm:spPr/>
      <dgm:t>
        <a:bodyPr/>
        <a:lstStyle/>
        <a:p>
          <a:endParaRPr lang="en-US"/>
        </a:p>
      </dgm:t>
    </dgm:pt>
    <dgm:pt modelId="{05ABDD17-F467-4FC2-9493-2D2E88C2CE01}" type="pres">
      <dgm:prSet presAssocID="{485FBC82-F169-4AD5-BF30-6BFB40351099}" presName="hierChild1" presStyleCnt="0">
        <dgm:presLayoutVars>
          <dgm:chPref val="1"/>
          <dgm:dir/>
          <dgm:animOne val="branch"/>
          <dgm:animLvl val="lvl"/>
          <dgm:resizeHandles/>
        </dgm:presLayoutVars>
      </dgm:prSet>
      <dgm:spPr/>
      <dgm:t>
        <a:bodyPr/>
        <a:lstStyle/>
        <a:p>
          <a:endParaRPr lang="en-US"/>
        </a:p>
      </dgm:t>
    </dgm:pt>
    <dgm:pt modelId="{BA5B3BC4-49EF-47B8-82A4-1B3B9F0D66DC}" type="pres">
      <dgm:prSet presAssocID="{97A247DB-691D-4AE6-910C-9CE8A2F24708}" presName="hierRoot1" presStyleCnt="0"/>
      <dgm:spPr/>
      <dgm:t>
        <a:bodyPr/>
        <a:lstStyle/>
        <a:p>
          <a:endParaRPr lang="en-US"/>
        </a:p>
      </dgm:t>
    </dgm:pt>
    <dgm:pt modelId="{753EBFDC-4D59-4264-A52B-EFA32CA166AF}" type="pres">
      <dgm:prSet presAssocID="{97A247DB-691D-4AE6-910C-9CE8A2F24708}" presName="composite" presStyleCnt="0"/>
      <dgm:spPr/>
      <dgm:t>
        <a:bodyPr/>
        <a:lstStyle/>
        <a:p>
          <a:endParaRPr lang="en-US"/>
        </a:p>
      </dgm:t>
    </dgm:pt>
    <dgm:pt modelId="{46B17299-BB5F-4B7F-A99D-D6640AA7ACDB}" type="pres">
      <dgm:prSet presAssocID="{97A247DB-691D-4AE6-910C-9CE8A2F24708}" presName="background" presStyleLbl="node0" presStyleIdx="0" presStyleCnt="1"/>
      <dgm:spPr/>
      <dgm:t>
        <a:bodyPr/>
        <a:lstStyle/>
        <a:p>
          <a:endParaRPr lang="en-US"/>
        </a:p>
      </dgm:t>
    </dgm:pt>
    <dgm:pt modelId="{C77D1699-8429-40C7-A3FD-E1B261D743A0}" type="pres">
      <dgm:prSet presAssocID="{97A247DB-691D-4AE6-910C-9CE8A2F24708}" presName="text" presStyleLbl="fgAcc0" presStyleIdx="0" presStyleCnt="1" custScaleX="180506">
        <dgm:presLayoutVars>
          <dgm:chPref val="3"/>
        </dgm:presLayoutVars>
      </dgm:prSet>
      <dgm:spPr/>
      <dgm:t>
        <a:bodyPr/>
        <a:lstStyle/>
        <a:p>
          <a:endParaRPr lang="en-US"/>
        </a:p>
      </dgm:t>
    </dgm:pt>
    <dgm:pt modelId="{E2FF6C7E-8325-4E06-9F91-B9C74DF14176}" type="pres">
      <dgm:prSet presAssocID="{97A247DB-691D-4AE6-910C-9CE8A2F24708}" presName="hierChild2" presStyleCnt="0"/>
      <dgm:spPr/>
      <dgm:t>
        <a:bodyPr/>
        <a:lstStyle/>
        <a:p>
          <a:endParaRPr lang="en-US"/>
        </a:p>
      </dgm:t>
    </dgm:pt>
    <dgm:pt modelId="{40937189-2C37-489A-9CE9-DF9FF5B775F0}" type="pres">
      <dgm:prSet presAssocID="{A5950FF2-4044-43F9-AEE4-8F2CF9068874}" presName="Name10" presStyleLbl="parChTrans1D2" presStyleIdx="0" presStyleCnt="1"/>
      <dgm:spPr/>
      <dgm:t>
        <a:bodyPr/>
        <a:lstStyle/>
        <a:p>
          <a:endParaRPr lang="en-US"/>
        </a:p>
      </dgm:t>
    </dgm:pt>
    <dgm:pt modelId="{46E390C5-E252-4804-B5E7-23CE5DD35040}" type="pres">
      <dgm:prSet presAssocID="{201B71F2-84B1-4ABE-B97E-1DC797FB87BC}" presName="hierRoot2" presStyleCnt="0"/>
      <dgm:spPr/>
      <dgm:t>
        <a:bodyPr/>
        <a:lstStyle/>
        <a:p>
          <a:endParaRPr lang="en-US"/>
        </a:p>
      </dgm:t>
    </dgm:pt>
    <dgm:pt modelId="{178D5D18-FE00-4F02-BA58-FB642B1C4D0E}" type="pres">
      <dgm:prSet presAssocID="{201B71F2-84B1-4ABE-B97E-1DC797FB87BC}" presName="composite2" presStyleCnt="0"/>
      <dgm:spPr/>
      <dgm:t>
        <a:bodyPr/>
        <a:lstStyle/>
        <a:p>
          <a:endParaRPr lang="en-US"/>
        </a:p>
      </dgm:t>
    </dgm:pt>
    <dgm:pt modelId="{807795D1-6428-4769-9F9E-2EAE3842DBA0}" type="pres">
      <dgm:prSet presAssocID="{201B71F2-84B1-4ABE-B97E-1DC797FB87BC}" presName="background2" presStyleLbl="node2" presStyleIdx="0" presStyleCnt="1"/>
      <dgm:spPr/>
      <dgm:t>
        <a:bodyPr/>
        <a:lstStyle/>
        <a:p>
          <a:endParaRPr lang="en-US"/>
        </a:p>
      </dgm:t>
    </dgm:pt>
    <dgm:pt modelId="{D8E43B13-0C91-47BD-9E7D-A82DC7E4BF55}" type="pres">
      <dgm:prSet presAssocID="{201B71F2-84B1-4ABE-B97E-1DC797FB87BC}" presName="text2" presStyleLbl="fgAcc2" presStyleIdx="0" presStyleCnt="1" custScaleX="186831">
        <dgm:presLayoutVars>
          <dgm:chPref val="3"/>
        </dgm:presLayoutVars>
      </dgm:prSet>
      <dgm:spPr/>
      <dgm:t>
        <a:bodyPr/>
        <a:lstStyle/>
        <a:p>
          <a:endParaRPr lang="en-US"/>
        </a:p>
      </dgm:t>
    </dgm:pt>
    <dgm:pt modelId="{D0A2F6ED-D5C7-4618-9796-D29827CD03E1}" type="pres">
      <dgm:prSet presAssocID="{201B71F2-84B1-4ABE-B97E-1DC797FB87BC}" presName="hierChild3" presStyleCnt="0"/>
      <dgm:spPr/>
      <dgm:t>
        <a:bodyPr/>
        <a:lstStyle/>
        <a:p>
          <a:endParaRPr lang="en-US"/>
        </a:p>
      </dgm:t>
    </dgm:pt>
    <dgm:pt modelId="{D2752205-0F8D-4C8F-B536-AB53E59BF269}" type="pres">
      <dgm:prSet presAssocID="{77ADA6C6-77B2-4499-A307-CB0C8EDBB2E5}" presName="Name17" presStyleLbl="parChTrans1D3" presStyleIdx="0" presStyleCnt="2"/>
      <dgm:spPr/>
      <dgm:t>
        <a:bodyPr/>
        <a:lstStyle/>
        <a:p>
          <a:endParaRPr lang="en-US"/>
        </a:p>
      </dgm:t>
    </dgm:pt>
    <dgm:pt modelId="{C6E7980A-670C-4878-AA8A-661B6EA158F6}" type="pres">
      <dgm:prSet presAssocID="{A500333F-C1A4-4E21-AF5C-ECCA022CE954}" presName="hierRoot3" presStyleCnt="0"/>
      <dgm:spPr/>
      <dgm:t>
        <a:bodyPr/>
        <a:lstStyle/>
        <a:p>
          <a:endParaRPr lang="en-US"/>
        </a:p>
      </dgm:t>
    </dgm:pt>
    <dgm:pt modelId="{9814B855-6B88-430C-8ED3-C6CF49002A21}" type="pres">
      <dgm:prSet presAssocID="{A500333F-C1A4-4E21-AF5C-ECCA022CE954}" presName="composite3" presStyleCnt="0"/>
      <dgm:spPr/>
      <dgm:t>
        <a:bodyPr/>
        <a:lstStyle/>
        <a:p>
          <a:endParaRPr lang="en-US"/>
        </a:p>
      </dgm:t>
    </dgm:pt>
    <dgm:pt modelId="{C0B081C6-B8E7-42A2-A2AE-E2CB33C5155C}" type="pres">
      <dgm:prSet presAssocID="{A500333F-C1A4-4E21-AF5C-ECCA022CE954}" presName="background3" presStyleLbl="node3" presStyleIdx="0" presStyleCnt="2"/>
      <dgm:spPr/>
      <dgm:t>
        <a:bodyPr/>
        <a:lstStyle/>
        <a:p>
          <a:endParaRPr lang="en-US"/>
        </a:p>
      </dgm:t>
    </dgm:pt>
    <dgm:pt modelId="{C49E3E7A-40C9-4E17-8A81-680BF640F3EF}" type="pres">
      <dgm:prSet presAssocID="{A500333F-C1A4-4E21-AF5C-ECCA022CE954}" presName="text3" presStyleLbl="fgAcc3" presStyleIdx="0" presStyleCnt="2" custScaleX="241848" custLinFactNeighborX="46847">
        <dgm:presLayoutVars>
          <dgm:chPref val="3"/>
        </dgm:presLayoutVars>
      </dgm:prSet>
      <dgm:spPr/>
      <dgm:t>
        <a:bodyPr/>
        <a:lstStyle/>
        <a:p>
          <a:endParaRPr lang="en-US"/>
        </a:p>
      </dgm:t>
    </dgm:pt>
    <dgm:pt modelId="{CCEAF1C5-7D4B-4C78-A50A-901CF31203C4}" type="pres">
      <dgm:prSet presAssocID="{A500333F-C1A4-4E21-AF5C-ECCA022CE954}" presName="hierChild4" presStyleCnt="0"/>
      <dgm:spPr/>
      <dgm:t>
        <a:bodyPr/>
        <a:lstStyle/>
        <a:p>
          <a:endParaRPr lang="en-US"/>
        </a:p>
      </dgm:t>
    </dgm:pt>
    <dgm:pt modelId="{8C54EA86-FE11-4096-B3CA-6385AE62130E}" type="pres">
      <dgm:prSet presAssocID="{AF53D7F9-905B-48AB-8ED0-C4637E523394}" presName="Name23" presStyleLbl="parChTrans1D4" presStyleIdx="0" presStyleCnt="4"/>
      <dgm:spPr/>
      <dgm:t>
        <a:bodyPr/>
        <a:lstStyle/>
        <a:p>
          <a:endParaRPr lang="en-US"/>
        </a:p>
      </dgm:t>
    </dgm:pt>
    <dgm:pt modelId="{0C5471DD-9EFA-4AD8-979F-BE6C2A7BD79D}" type="pres">
      <dgm:prSet presAssocID="{03A86782-D3B6-4999-B920-6D93F9766922}" presName="hierRoot4" presStyleCnt="0"/>
      <dgm:spPr/>
      <dgm:t>
        <a:bodyPr/>
        <a:lstStyle/>
        <a:p>
          <a:endParaRPr lang="en-US"/>
        </a:p>
      </dgm:t>
    </dgm:pt>
    <dgm:pt modelId="{F919F5C4-D206-4D38-AD4C-2C798638582E}" type="pres">
      <dgm:prSet presAssocID="{03A86782-D3B6-4999-B920-6D93F9766922}" presName="composite4" presStyleCnt="0"/>
      <dgm:spPr/>
      <dgm:t>
        <a:bodyPr/>
        <a:lstStyle/>
        <a:p>
          <a:endParaRPr lang="en-US"/>
        </a:p>
      </dgm:t>
    </dgm:pt>
    <dgm:pt modelId="{6E64EA35-335D-4687-893A-6AFF40EBA423}" type="pres">
      <dgm:prSet presAssocID="{03A86782-D3B6-4999-B920-6D93F9766922}" presName="background4" presStyleLbl="node4" presStyleIdx="0" presStyleCnt="4"/>
      <dgm:spPr/>
      <dgm:t>
        <a:bodyPr/>
        <a:lstStyle/>
        <a:p>
          <a:endParaRPr lang="en-US"/>
        </a:p>
      </dgm:t>
    </dgm:pt>
    <dgm:pt modelId="{3518DA86-76C8-4C59-B4B1-EAC776185839}" type="pres">
      <dgm:prSet presAssocID="{03A86782-D3B6-4999-B920-6D93F9766922}" presName="text4" presStyleLbl="fgAcc4" presStyleIdx="0" presStyleCnt="4" custScaleX="253246" custLinFactNeighborX="46954">
        <dgm:presLayoutVars>
          <dgm:chPref val="3"/>
        </dgm:presLayoutVars>
      </dgm:prSet>
      <dgm:spPr/>
      <dgm:t>
        <a:bodyPr/>
        <a:lstStyle/>
        <a:p>
          <a:endParaRPr lang="en-US"/>
        </a:p>
      </dgm:t>
    </dgm:pt>
    <dgm:pt modelId="{3C7EEE6E-AA1C-490F-838E-CED832E4ABF8}" type="pres">
      <dgm:prSet presAssocID="{03A86782-D3B6-4999-B920-6D93F9766922}" presName="hierChild5" presStyleCnt="0"/>
      <dgm:spPr/>
      <dgm:t>
        <a:bodyPr/>
        <a:lstStyle/>
        <a:p>
          <a:endParaRPr lang="en-US"/>
        </a:p>
      </dgm:t>
    </dgm:pt>
    <dgm:pt modelId="{0BA94D84-6359-4197-8A47-F05630805AD1}" type="pres">
      <dgm:prSet presAssocID="{21029603-2F6F-472E-A2E7-0C0641FD0D84}" presName="Name23" presStyleLbl="parChTrans1D4" presStyleIdx="1" presStyleCnt="4"/>
      <dgm:spPr/>
      <dgm:t>
        <a:bodyPr/>
        <a:lstStyle/>
        <a:p>
          <a:endParaRPr lang="en-US"/>
        </a:p>
      </dgm:t>
    </dgm:pt>
    <dgm:pt modelId="{D793C2FD-41CE-4223-BFAD-6B596377EFFE}" type="pres">
      <dgm:prSet presAssocID="{9ACBE6B9-BF70-4074-BFB2-8CCE512C99EA}" presName="hierRoot4" presStyleCnt="0"/>
      <dgm:spPr/>
      <dgm:t>
        <a:bodyPr/>
        <a:lstStyle/>
        <a:p>
          <a:endParaRPr lang="en-US"/>
        </a:p>
      </dgm:t>
    </dgm:pt>
    <dgm:pt modelId="{B3902E13-AC86-48B2-8176-AA47E5371FED}" type="pres">
      <dgm:prSet presAssocID="{9ACBE6B9-BF70-4074-BFB2-8CCE512C99EA}" presName="composite4" presStyleCnt="0"/>
      <dgm:spPr/>
      <dgm:t>
        <a:bodyPr/>
        <a:lstStyle/>
        <a:p>
          <a:endParaRPr lang="en-US"/>
        </a:p>
      </dgm:t>
    </dgm:pt>
    <dgm:pt modelId="{B6C67E2D-CE1F-437D-8B5B-9B95C9C1A945}" type="pres">
      <dgm:prSet presAssocID="{9ACBE6B9-BF70-4074-BFB2-8CCE512C99EA}" presName="background4" presStyleLbl="node4" presStyleIdx="1" presStyleCnt="4"/>
      <dgm:spPr/>
      <dgm:t>
        <a:bodyPr/>
        <a:lstStyle/>
        <a:p>
          <a:endParaRPr lang="en-US"/>
        </a:p>
      </dgm:t>
    </dgm:pt>
    <dgm:pt modelId="{77C97F51-49F2-4BD0-B93D-FBBBC311A3E7}" type="pres">
      <dgm:prSet presAssocID="{9ACBE6B9-BF70-4074-BFB2-8CCE512C99EA}" presName="text4" presStyleLbl="fgAcc4" presStyleIdx="1" presStyleCnt="4" custScaleX="256340" custLinFactNeighborX="46953" custLinFactNeighborY="-6525">
        <dgm:presLayoutVars>
          <dgm:chPref val="3"/>
        </dgm:presLayoutVars>
      </dgm:prSet>
      <dgm:spPr/>
      <dgm:t>
        <a:bodyPr/>
        <a:lstStyle/>
        <a:p>
          <a:endParaRPr lang="en-US"/>
        </a:p>
      </dgm:t>
    </dgm:pt>
    <dgm:pt modelId="{683A64E9-816A-429D-9C6C-93E4143418FE}" type="pres">
      <dgm:prSet presAssocID="{9ACBE6B9-BF70-4074-BFB2-8CCE512C99EA}" presName="hierChild5" presStyleCnt="0"/>
      <dgm:spPr/>
      <dgm:t>
        <a:bodyPr/>
        <a:lstStyle/>
        <a:p>
          <a:endParaRPr lang="en-US"/>
        </a:p>
      </dgm:t>
    </dgm:pt>
    <dgm:pt modelId="{7F568744-871D-4246-B03E-AAFDCB4A6251}" type="pres">
      <dgm:prSet presAssocID="{1C8B4EA9-8ED0-472E-9EE1-C79E384B050C}" presName="Name23" presStyleLbl="parChTrans1D4" presStyleIdx="2" presStyleCnt="4"/>
      <dgm:spPr/>
      <dgm:t>
        <a:bodyPr/>
        <a:lstStyle/>
        <a:p>
          <a:endParaRPr lang="en-US"/>
        </a:p>
      </dgm:t>
    </dgm:pt>
    <dgm:pt modelId="{D67092B8-D2BC-4392-8F8F-19724E457C7D}" type="pres">
      <dgm:prSet presAssocID="{9F24E92D-27FD-4994-895D-2D3081325DD3}" presName="hierRoot4" presStyleCnt="0"/>
      <dgm:spPr/>
      <dgm:t>
        <a:bodyPr/>
        <a:lstStyle/>
        <a:p>
          <a:endParaRPr lang="en-US"/>
        </a:p>
      </dgm:t>
    </dgm:pt>
    <dgm:pt modelId="{DB01AABC-2E03-4F6E-8B92-971FCA0C62B3}" type="pres">
      <dgm:prSet presAssocID="{9F24E92D-27FD-4994-895D-2D3081325DD3}" presName="composite4" presStyleCnt="0"/>
      <dgm:spPr/>
      <dgm:t>
        <a:bodyPr/>
        <a:lstStyle/>
        <a:p>
          <a:endParaRPr lang="en-US"/>
        </a:p>
      </dgm:t>
    </dgm:pt>
    <dgm:pt modelId="{C070F9C4-B2A9-43C1-ACFA-61F88C31FA64}" type="pres">
      <dgm:prSet presAssocID="{9F24E92D-27FD-4994-895D-2D3081325DD3}" presName="background4" presStyleLbl="node4" presStyleIdx="2" presStyleCnt="4"/>
      <dgm:spPr/>
      <dgm:t>
        <a:bodyPr/>
        <a:lstStyle/>
        <a:p>
          <a:endParaRPr lang="en-US"/>
        </a:p>
      </dgm:t>
    </dgm:pt>
    <dgm:pt modelId="{6C0FE657-C2F2-4901-B761-DDEB7C45718C}" type="pres">
      <dgm:prSet presAssocID="{9F24E92D-27FD-4994-895D-2D3081325DD3}" presName="text4" presStyleLbl="fgAcc4" presStyleIdx="2" presStyleCnt="4" custScaleX="206655" custLinFactNeighborX="45296" custLinFactNeighborY="17101">
        <dgm:presLayoutVars>
          <dgm:chPref val="3"/>
        </dgm:presLayoutVars>
      </dgm:prSet>
      <dgm:spPr/>
      <dgm:t>
        <a:bodyPr/>
        <a:lstStyle/>
        <a:p>
          <a:endParaRPr lang="en-US"/>
        </a:p>
      </dgm:t>
    </dgm:pt>
    <dgm:pt modelId="{63F2D424-D9EA-4FE6-994F-0D78A118ABAC}" type="pres">
      <dgm:prSet presAssocID="{9F24E92D-27FD-4994-895D-2D3081325DD3}" presName="hierChild5" presStyleCnt="0"/>
      <dgm:spPr/>
      <dgm:t>
        <a:bodyPr/>
        <a:lstStyle/>
        <a:p>
          <a:endParaRPr lang="en-US"/>
        </a:p>
      </dgm:t>
    </dgm:pt>
    <dgm:pt modelId="{FB11A8EC-76C6-4EC4-B0F7-FAC7CA52A5B5}" type="pres">
      <dgm:prSet presAssocID="{B3C1EDAB-C2F6-4BAF-B7B0-6D8A527330FC}" presName="Name23" presStyleLbl="parChTrans1D4" presStyleIdx="3" presStyleCnt="4"/>
      <dgm:spPr/>
      <dgm:t>
        <a:bodyPr/>
        <a:lstStyle/>
        <a:p>
          <a:endParaRPr lang="en-US"/>
        </a:p>
      </dgm:t>
    </dgm:pt>
    <dgm:pt modelId="{EB5EDC87-480A-4240-942A-B1F45F68C54B}" type="pres">
      <dgm:prSet presAssocID="{7CAD11C7-B643-46EF-B0FE-5154256A1837}" presName="hierRoot4" presStyleCnt="0"/>
      <dgm:spPr/>
      <dgm:t>
        <a:bodyPr/>
        <a:lstStyle/>
        <a:p>
          <a:endParaRPr lang="en-US"/>
        </a:p>
      </dgm:t>
    </dgm:pt>
    <dgm:pt modelId="{721DF87C-7C29-4FAF-8F84-9A18DB7367CF}" type="pres">
      <dgm:prSet presAssocID="{7CAD11C7-B643-46EF-B0FE-5154256A1837}" presName="composite4" presStyleCnt="0"/>
      <dgm:spPr/>
      <dgm:t>
        <a:bodyPr/>
        <a:lstStyle/>
        <a:p>
          <a:endParaRPr lang="en-US"/>
        </a:p>
      </dgm:t>
    </dgm:pt>
    <dgm:pt modelId="{E227CC9F-723E-44ED-9499-BE0B2B8EA93B}" type="pres">
      <dgm:prSet presAssocID="{7CAD11C7-B643-46EF-B0FE-5154256A1837}" presName="background4" presStyleLbl="node4" presStyleIdx="3" presStyleCnt="4"/>
      <dgm:spPr/>
      <dgm:t>
        <a:bodyPr/>
        <a:lstStyle/>
        <a:p>
          <a:endParaRPr lang="en-US"/>
        </a:p>
      </dgm:t>
    </dgm:pt>
    <dgm:pt modelId="{CDDDEF3A-18BA-416C-AF1E-407EF2912A6E}" type="pres">
      <dgm:prSet presAssocID="{7CAD11C7-B643-46EF-B0FE-5154256A1837}" presName="text4" presStyleLbl="fgAcc4" presStyleIdx="3" presStyleCnt="4" custScaleX="223296" custLinFactX="24639" custLinFactNeighborX="100000" custLinFactNeighborY="478">
        <dgm:presLayoutVars>
          <dgm:chPref val="3"/>
        </dgm:presLayoutVars>
      </dgm:prSet>
      <dgm:spPr/>
      <dgm:t>
        <a:bodyPr/>
        <a:lstStyle/>
        <a:p>
          <a:endParaRPr lang="en-US"/>
        </a:p>
      </dgm:t>
    </dgm:pt>
    <dgm:pt modelId="{DAC2F743-2C3E-4AA6-82E2-69380EF1B4D3}" type="pres">
      <dgm:prSet presAssocID="{7CAD11C7-B643-46EF-B0FE-5154256A1837}" presName="hierChild5" presStyleCnt="0"/>
      <dgm:spPr/>
      <dgm:t>
        <a:bodyPr/>
        <a:lstStyle/>
        <a:p>
          <a:endParaRPr lang="en-US"/>
        </a:p>
      </dgm:t>
    </dgm:pt>
    <dgm:pt modelId="{56BE7C50-8B0C-48E5-AB8D-F02B4D965E40}" type="pres">
      <dgm:prSet presAssocID="{7491BE0D-2AD0-4270-A1DA-91007AEDB31C}" presName="Name17" presStyleLbl="parChTrans1D3" presStyleIdx="1" presStyleCnt="2"/>
      <dgm:spPr/>
      <dgm:t>
        <a:bodyPr/>
        <a:lstStyle/>
        <a:p>
          <a:endParaRPr lang="en-US"/>
        </a:p>
      </dgm:t>
    </dgm:pt>
    <dgm:pt modelId="{05EB47E2-6ADD-4051-942C-36477CEF0FD8}" type="pres">
      <dgm:prSet presAssocID="{F41086D2-3FB4-4E5E-B957-C35516AF4122}" presName="hierRoot3" presStyleCnt="0"/>
      <dgm:spPr/>
      <dgm:t>
        <a:bodyPr/>
        <a:lstStyle/>
        <a:p>
          <a:endParaRPr lang="en-US"/>
        </a:p>
      </dgm:t>
    </dgm:pt>
    <dgm:pt modelId="{1409C372-3176-4D57-A26A-76F1DB7A316F}" type="pres">
      <dgm:prSet presAssocID="{F41086D2-3FB4-4E5E-B957-C35516AF4122}" presName="composite3" presStyleCnt="0"/>
      <dgm:spPr/>
      <dgm:t>
        <a:bodyPr/>
        <a:lstStyle/>
        <a:p>
          <a:endParaRPr lang="en-US"/>
        </a:p>
      </dgm:t>
    </dgm:pt>
    <dgm:pt modelId="{18D8E01B-D6E4-4BFB-A157-D2BEC0139B2C}" type="pres">
      <dgm:prSet presAssocID="{F41086D2-3FB4-4E5E-B957-C35516AF4122}" presName="background3" presStyleLbl="node3" presStyleIdx="1" presStyleCnt="2"/>
      <dgm:spPr/>
      <dgm:t>
        <a:bodyPr/>
        <a:lstStyle/>
        <a:p>
          <a:endParaRPr lang="en-US"/>
        </a:p>
      </dgm:t>
    </dgm:pt>
    <dgm:pt modelId="{2DCB53A6-B826-48F8-B12D-4EF340CF217B}" type="pres">
      <dgm:prSet presAssocID="{F41086D2-3FB4-4E5E-B957-C35516AF4122}" presName="text3" presStyleLbl="fgAcc3" presStyleIdx="1" presStyleCnt="2" custScaleX="188264" custLinFactX="25583" custLinFactNeighborX="100000" custLinFactNeighborY="0">
        <dgm:presLayoutVars>
          <dgm:chPref val="3"/>
        </dgm:presLayoutVars>
      </dgm:prSet>
      <dgm:spPr/>
      <dgm:t>
        <a:bodyPr/>
        <a:lstStyle/>
        <a:p>
          <a:endParaRPr lang="en-US"/>
        </a:p>
      </dgm:t>
    </dgm:pt>
    <dgm:pt modelId="{F27AE690-7509-4157-AC53-4662A0623E67}" type="pres">
      <dgm:prSet presAssocID="{F41086D2-3FB4-4E5E-B957-C35516AF4122}" presName="hierChild4" presStyleCnt="0"/>
      <dgm:spPr/>
      <dgm:t>
        <a:bodyPr/>
        <a:lstStyle/>
        <a:p>
          <a:endParaRPr lang="en-US"/>
        </a:p>
      </dgm:t>
    </dgm:pt>
  </dgm:ptLst>
  <dgm:cxnLst>
    <dgm:cxn modelId="{B1A87A1A-9F1F-42B9-9B0E-01BB3BA66FDF}" type="presOf" srcId="{97A247DB-691D-4AE6-910C-9CE8A2F24708}" destId="{C77D1699-8429-40C7-A3FD-E1B261D743A0}" srcOrd="0" destOrd="0" presId="urn:microsoft.com/office/officeart/2005/8/layout/hierarchy1"/>
    <dgm:cxn modelId="{2C2AAFE0-7EA1-4C17-83B3-DE22D9D6ED28}" type="presOf" srcId="{7CAD11C7-B643-46EF-B0FE-5154256A1837}" destId="{CDDDEF3A-18BA-416C-AF1E-407EF2912A6E}" srcOrd="0" destOrd="0" presId="urn:microsoft.com/office/officeart/2005/8/layout/hierarchy1"/>
    <dgm:cxn modelId="{9070AD5C-D002-4904-91BA-B682C3819628}" type="presOf" srcId="{77ADA6C6-77B2-4499-A307-CB0C8EDBB2E5}" destId="{D2752205-0F8D-4C8F-B536-AB53E59BF269}" srcOrd="0" destOrd="0" presId="urn:microsoft.com/office/officeart/2005/8/layout/hierarchy1"/>
    <dgm:cxn modelId="{C49580AB-7CC8-4A61-BF9B-92451D7533DC}" type="presOf" srcId="{9F24E92D-27FD-4994-895D-2D3081325DD3}" destId="{6C0FE657-C2F2-4901-B761-DDEB7C45718C}" srcOrd="0" destOrd="0" presId="urn:microsoft.com/office/officeart/2005/8/layout/hierarchy1"/>
    <dgm:cxn modelId="{EF6FCB20-F7DC-449C-A5F5-8BDC28AC38E3}" type="presOf" srcId="{A5950FF2-4044-43F9-AEE4-8F2CF9068874}" destId="{40937189-2C37-489A-9CE9-DF9FF5B775F0}" srcOrd="0" destOrd="0" presId="urn:microsoft.com/office/officeart/2005/8/layout/hierarchy1"/>
    <dgm:cxn modelId="{2E36DB42-7C53-45F1-AA67-4E23920AE29B}" srcId="{03A86782-D3B6-4999-B920-6D93F9766922}" destId="{9ACBE6B9-BF70-4074-BFB2-8CCE512C99EA}" srcOrd="0" destOrd="0" parTransId="{21029603-2F6F-472E-A2E7-0C0641FD0D84}" sibTransId="{F094C8E9-F39D-4EAB-8B86-FB08FFD83977}"/>
    <dgm:cxn modelId="{2FFEBEA4-43B0-4B23-BC8E-67F9EC7F82FD}" type="presOf" srcId="{9ACBE6B9-BF70-4074-BFB2-8CCE512C99EA}" destId="{77C97F51-49F2-4BD0-B93D-FBBBC311A3E7}" srcOrd="0" destOrd="0" presId="urn:microsoft.com/office/officeart/2005/8/layout/hierarchy1"/>
    <dgm:cxn modelId="{D4D2DCAB-37A3-4345-AF12-90A7C542AE1A}" type="presOf" srcId="{21029603-2F6F-472E-A2E7-0C0641FD0D84}" destId="{0BA94D84-6359-4197-8A47-F05630805AD1}" srcOrd="0" destOrd="0" presId="urn:microsoft.com/office/officeart/2005/8/layout/hierarchy1"/>
    <dgm:cxn modelId="{B8755849-5FA9-45D4-AF5B-28D0477F3158}" srcId="{9ACBE6B9-BF70-4074-BFB2-8CCE512C99EA}" destId="{9F24E92D-27FD-4994-895D-2D3081325DD3}" srcOrd="0" destOrd="0" parTransId="{1C8B4EA9-8ED0-472E-9EE1-C79E384B050C}" sibTransId="{56298852-0392-4A4B-8876-B2D8E558D1E7}"/>
    <dgm:cxn modelId="{07EC5F0F-DAD5-41DE-B859-9DA751C58733}" type="presOf" srcId="{201B71F2-84B1-4ABE-B97E-1DC797FB87BC}" destId="{D8E43B13-0C91-47BD-9E7D-A82DC7E4BF55}" srcOrd="0" destOrd="0" presId="urn:microsoft.com/office/officeart/2005/8/layout/hierarchy1"/>
    <dgm:cxn modelId="{F33CFE57-19FF-4323-B45B-82B91034CF54}" type="presOf" srcId="{AF53D7F9-905B-48AB-8ED0-C4637E523394}" destId="{8C54EA86-FE11-4096-B3CA-6385AE62130E}" srcOrd="0" destOrd="0" presId="urn:microsoft.com/office/officeart/2005/8/layout/hierarchy1"/>
    <dgm:cxn modelId="{AC256E74-0660-4D0C-8C56-F1FF69FC0056}" type="presOf" srcId="{A500333F-C1A4-4E21-AF5C-ECCA022CE954}" destId="{C49E3E7A-40C9-4E17-8A81-680BF640F3EF}" srcOrd="0" destOrd="0" presId="urn:microsoft.com/office/officeart/2005/8/layout/hierarchy1"/>
    <dgm:cxn modelId="{9E76B5DF-3F20-458D-B3E5-97E0E83A92FD}" type="presOf" srcId="{7491BE0D-2AD0-4270-A1DA-91007AEDB31C}" destId="{56BE7C50-8B0C-48E5-AB8D-F02B4D965E40}" srcOrd="0" destOrd="0" presId="urn:microsoft.com/office/officeart/2005/8/layout/hierarchy1"/>
    <dgm:cxn modelId="{E97DA017-BDFA-4EA3-A460-4EC8556BD084}" srcId="{9ACBE6B9-BF70-4074-BFB2-8CCE512C99EA}" destId="{7CAD11C7-B643-46EF-B0FE-5154256A1837}" srcOrd="1" destOrd="0" parTransId="{B3C1EDAB-C2F6-4BAF-B7B0-6D8A527330FC}" sibTransId="{CF50191C-3F7C-436B-81CE-9D24E8187E16}"/>
    <dgm:cxn modelId="{A07DECA9-927D-4346-8E50-CF400EB70E71}" srcId="{97A247DB-691D-4AE6-910C-9CE8A2F24708}" destId="{201B71F2-84B1-4ABE-B97E-1DC797FB87BC}" srcOrd="0" destOrd="0" parTransId="{A5950FF2-4044-43F9-AEE4-8F2CF9068874}" sibTransId="{AB8D4FAD-D116-4808-9A0B-13A02762A5FF}"/>
    <dgm:cxn modelId="{D16963AC-6BAD-4814-AE47-EA785613957E}" type="presOf" srcId="{03A86782-D3B6-4999-B920-6D93F9766922}" destId="{3518DA86-76C8-4C59-B4B1-EAC776185839}" srcOrd="0" destOrd="0" presId="urn:microsoft.com/office/officeart/2005/8/layout/hierarchy1"/>
    <dgm:cxn modelId="{98BF6D36-B3B9-4B43-A298-51FED675BE81}" type="presOf" srcId="{485FBC82-F169-4AD5-BF30-6BFB40351099}" destId="{05ABDD17-F467-4FC2-9493-2D2E88C2CE01}" srcOrd="0" destOrd="0" presId="urn:microsoft.com/office/officeart/2005/8/layout/hierarchy1"/>
    <dgm:cxn modelId="{B34FDBDF-3F81-477E-94F0-57BCFBB2ECF5}" type="presOf" srcId="{B3C1EDAB-C2F6-4BAF-B7B0-6D8A527330FC}" destId="{FB11A8EC-76C6-4EC4-B0F7-FAC7CA52A5B5}" srcOrd="0" destOrd="0" presId="urn:microsoft.com/office/officeart/2005/8/layout/hierarchy1"/>
    <dgm:cxn modelId="{8B88BAAE-4597-486D-8066-B143610923DA}" srcId="{201B71F2-84B1-4ABE-B97E-1DC797FB87BC}" destId="{A500333F-C1A4-4E21-AF5C-ECCA022CE954}" srcOrd="0" destOrd="0" parTransId="{77ADA6C6-77B2-4499-A307-CB0C8EDBB2E5}" sibTransId="{38CA724B-A180-4E7A-979F-6D8E21F02D0D}"/>
    <dgm:cxn modelId="{1FC68EB9-7DD2-43E5-8285-96B8E25061BB}" type="presOf" srcId="{F41086D2-3FB4-4E5E-B957-C35516AF4122}" destId="{2DCB53A6-B826-48F8-B12D-4EF340CF217B}" srcOrd="0" destOrd="0" presId="urn:microsoft.com/office/officeart/2005/8/layout/hierarchy1"/>
    <dgm:cxn modelId="{76354D51-ABB1-4628-966E-1101C5C1A0B6}" type="presOf" srcId="{1C8B4EA9-8ED0-472E-9EE1-C79E384B050C}" destId="{7F568744-871D-4246-B03E-AAFDCB4A6251}" srcOrd="0" destOrd="0" presId="urn:microsoft.com/office/officeart/2005/8/layout/hierarchy1"/>
    <dgm:cxn modelId="{DF89DB35-52CB-4A6D-9339-305F8862AB1C}" srcId="{201B71F2-84B1-4ABE-B97E-1DC797FB87BC}" destId="{F41086D2-3FB4-4E5E-B957-C35516AF4122}" srcOrd="1" destOrd="0" parTransId="{7491BE0D-2AD0-4270-A1DA-91007AEDB31C}" sibTransId="{3D218930-6EEE-451A-9FF6-525089869F4F}"/>
    <dgm:cxn modelId="{0D1AF25C-9CDA-47DB-AE4D-129F321D420F}" srcId="{485FBC82-F169-4AD5-BF30-6BFB40351099}" destId="{97A247DB-691D-4AE6-910C-9CE8A2F24708}" srcOrd="0" destOrd="0" parTransId="{DBEE70B3-7AEE-46C6-AFB8-426E78253FA2}" sibTransId="{CBBAEB44-98AC-4D97-9A8B-91CC009A7E82}"/>
    <dgm:cxn modelId="{8EE5E21C-7F20-4540-A336-8E34E32E07FC}" srcId="{A500333F-C1A4-4E21-AF5C-ECCA022CE954}" destId="{03A86782-D3B6-4999-B920-6D93F9766922}" srcOrd="0" destOrd="0" parTransId="{AF53D7F9-905B-48AB-8ED0-C4637E523394}" sibTransId="{9D9BA627-F911-4301-9E46-B5282DDB5EF7}"/>
    <dgm:cxn modelId="{2647AB32-C650-4326-8CF9-30CC108D9566}" type="presParOf" srcId="{05ABDD17-F467-4FC2-9493-2D2E88C2CE01}" destId="{BA5B3BC4-49EF-47B8-82A4-1B3B9F0D66DC}" srcOrd="0" destOrd="0" presId="urn:microsoft.com/office/officeart/2005/8/layout/hierarchy1"/>
    <dgm:cxn modelId="{2EBE53AD-EA6E-4CDA-9D87-F66E24174BD0}" type="presParOf" srcId="{BA5B3BC4-49EF-47B8-82A4-1B3B9F0D66DC}" destId="{753EBFDC-4D59-4264-A52B-EFA32CA166AF}" srcOrd="0" destOrd="0" presId="urn:microsoft.com/office/officeart/2005/8/layout/hierarchy1"/>
    <dgm:cxn modelId="{856DF67B-EECC-4D66-B402-16CFBB8A219B}" type="presParOf" srcId="{753EBFDC-4D59-4264-A52B-EFA32CA166AF}" destId="{46B17299-BB5F-4B7F-A99D-D6640AA7ACDB}" srcOrd="0" destOrd="0" presId="urn:microsoft.com/office/officeart/2005/8/layout/hierarchy1"/>
    <dgm:cxn modelId="{B58950FD-EA84-4BDE-89CC-B13A3283ACEB}" type="presParOf" srcId="{753EBFDC-4D59-4264-A52B-EFA32CA166AF}" destId="{C77D1699-8429-40C7-A3FD-E1B261D743A0}" srcOrd="1" destOrd="0" presId="urn:microsoft.com/office/officeart/2005/8/layout/hierarchy1"/>
    <dgm:cxn modelId="{409D9919-39F2-4E64-BD81-B8C2F672FD2D}" type="presParOf" srcId="{BA5B3BC4-49EF-47B8-82A4-1B3B9F0D66DC}" destId="{E2FF6C7E-8325-4E06-9F91-B9C74DF14176}" srcOrd="1" destOrd="0" presId="urn:microsoft.com/office/officeart/2005/8/layout/hierarchy1"/>
    <dgm:cxn modelId="{A40D5BD6-B6CD-4C7B-8051-5E2656396662}" type="presParOf" srcId="{E2FF6C7E-8325-4E06-9F91-B9C74DF14176}" destId="{40937189-2C37-489A-9CE9-DF9FF5B775F0}" srcOrd="0" destOrd="0" presId="urn:microsoft.com/office/officeart/2005/8/layout/hierarchy1"/>
    <dgm:cxn modelId="{3BB65CAA-FFDF-4DAB-9D17-79A97362EBDA}" type="presParOf" srcId="{E2FF6C7E-8325-4E06-9F91-B9C74DF14176}" destId="{46E390C5-E252-4804-B5E7-23CE5DD35040}" srcOrd="1" destOrd="0" presId="urn:microsoft.com/office/officeart/2005/8/layout/hierarchy1"/>
    <dgm:cxn modelId="{8161D62F-0FA1-4B27-9D09-1010DDAE8C83}" type="presParOf" srcId="{46E390C5-E252-4804-B5E7-23CE5DD35040}" destId="{178D5D18-FE00-4F02-BA58-FB642B1C4D0E}" srcOrd="0" destOrd="0" presId="urn:microsoft.com/office/officeart/2005/8/layout/hierarchy1"/>
    <dgm:cxn modelId="{9804A1B2-1F2B-4A31-AC62-734E8313C75E}" type="presParOf" srcId="{178D5D18-FE00-4F02-BA58-FB642B1C4D0E}" destId="{807795D1-6428-4769-9F9E-2EAE3842DBA0}" srcOrd="0" destOrd="0" presId="urn:microsoft.com/office/officeart/2005/8/layout/hierarchy1"/>
    <dgm:cxn modelId="{E4ACFDA8-F118-49F2-AF09-ACA392001445}" type="presParOf" srcId="{178D5D18-FE00-4F02-BA58-FB642B1C4D0E}" destId="{D8E43B13-0C91-47BD-9E7D-A82DC7E4BF55}" srcOrd="1" destOrd="0" presId="urn:microsoft.com/office/officeart/2005/8/layout/hierarchy1"/>
    <dgm:cxn modelId="{C5BA8522-BFB7-4ED0-BA0D-F38B4FA6F9B8}" type="presParOf" srcId="{46E390C5-E252-4804-B5E7-23CE5DD35040}" destId="{D0A2F6ED-D5C7-4618-9796-D29827CD03E1}" srcOrd="1" destOrd="0" presId="urn:microsoft.com/office/officeart/2005/8/layout/hierarchy1"/>
    <dgm:cxn modelId="{CB0BC543-0DA1-462B-AB9C-C571B70CF39B}" type="presParOf" srcId="{D0A2F6ED-D5C7-4618-9796-D29827CD03E1}" destId="{D2752205-0F8D-4C8F-B536-AB53E59BF269}" srcOrd="0" destOrd="0" presId="urn:microsoft.com/office/officeart/2005/8/layout/hierarchy1"/>
    <dgm:cxn modelId="{03572F1F-0169-4449-82B6-CE2124AEC76A}" type="presParOf" srcId="{D0A2F6ED-D5C7-4618-9796-D29827CD03E1}" destId="{C6E7980A-670C-4878-AA8A-661B6EA158F6}" srcOrd="1" destOrd="0" presId="urn:microsoft.com/office/officeart/2005/8/layout/hierarchy1"/>
    <dgm:cxn modelId="{5C0BE8BE-F3B3-4425-8A76-485DA748D196}" type="presParOf" srcId="{C6E7980A-670C-4878-AA8A-661B6EA158F6}" destId="{9814B855-6B88-430C-8ED3-C6CF49002A21}" srcOrd="0" destOrd="0" presId="urn:microsoft.com/office/officeart/2005/8/layout/hierarchy1"/>
    <dgm:cxn modelId="{D026742A-EBD0-45C7-94AA-A462055FE4B3}" type="presParOf" srcId="{9814B855-6B88-430C-8ED3-C6CF49002A21}" destId="{C0B081C6-B8E7-42A2-A2AE-E2CB33C5155C}" srcOrd="0" destOrd="0" presId="urn:microsoft.com/office/officeart/2005/8/layout/hierarchy1"/>
    <dgm:cxn modelId="{D3471D31-5394-4390-B358-B6B3C9D06307}" type="presParOf" srcId="{9814B855-6B88-430C-8ED3-C6CF49002A21}" destId="{C49E3E7A-40C9-4E17-8A81-680BF640F3EF}" srcOrd="1" destOrd="0" presId="urn:microsoft.com/office/officeart/2005/8/layout/hierarchy1"/>
    <dgm:cxn modelId="{866CF5E6-BB23-4304-9C5D-3A1F68BF9300}" type="presParOf" srcId="{C6E7980A-670C-4878-AA8A-661B6EA158F6}" destId="{CCEAF1C5-7D4B-4C78-A50A-901CF31203C4}" srcOrd="1" destOrd="0" presId="urn:microsoft.com/office/officeart/2005/8/layout/hierarchy1"/>
    <dgm:cxn modelId="{ABF29F20-48F6-465E-A1EC-ABB3109D5907}" type="presParOf" srcId="{CCEAF1C5-7D4B-4C78-A50A-901CF31203C4}" destId="{8C54EA86-FE11-4096-B3CA-6385AE62130E}" srcOrd="0" destOrd="0" presId="urn:microsoft.com/office/officeart/2005/8/layout/hierarchy1"/>
    <dgm:cxn modelId="{D5D540E7-1930-4D31-A8EA-569E69FCBDCD}" type="presParOf" srcId="{CCEAF1C5-7D4B-4C78-A50A-901CF31203C4}" destId="{0C5471DD-9EFA-4AD8-979F-BE6C2A7BD79D}" srcOrd="1" destOrd="0" presId="urn:microsoft.com/office/officeart/2005/8/layout/hierarchy1"/>
    <dgm:cxn modelId="{3D2EA9E3-D01A-4315-BD20-356DAB1B3A0D}" type="presParOf" srcId="{0C5471DD-9EFA-4AD8-979F-BE6C2A7BD79D}" destId="{F919F5C4-D206-4D38-AD4C-2C798638582E}" srcOrd="0" destOrd="0" presId="urn:microsoft.com/office/officeart/2005/8/layout/hierarchy1"/>
    <dgm:cxn modelId="{3FAD724D-B94D-4417-8146-606D0014E101}" type="presParOf" srcId="{F919F5C4-D206-4D38-AD4C-2C798638582E}" destId="{6E64EA35-335D-4687-893A-6AFF40EBA423}" srcOrd="0" destOrd="0" presId="urn:microsoft.com/office/officeart/2005/8/layout/hierarchy1"/>
    <dgm:cxn modelId="{4E72B419-5720-4DA1-A444-5238EE810B8C}" type="presParOf" srcId="{F919F5C4-D206-4D38-AD4C-2C798638582E}" destId="{3518DA86-76C8-4C59-B4B1-EAC776185839}" srcOrd="1" destOrd="0" presId="urn:microsoft.com/office/officeart/2005/8/layout/hierarchy1"/>
    <dgm:cxn modelId="{A861D0C2-6E65-4427-8D74-0F6BEB934786}" type="presParOf" srcId="{0C5471DD-9EFA-4AD8-979F-BE6C2A7BD79D}" destId="{3C7EEE6E-AA1C-490F-838E-CED832E4ABF8}" srcOrd="1" destOrd="0" presId="urn:microsoft.com/office/officeart/2005/8/layout/hierarchy1"/>
    <dgm:cxn modelId="{B20975B6-8B27-4D7C-909C-553C74F73116}" type="presParOf" srcId="{3C7EEE6E-AA1C-490F-838E-CED832E4ABF8}" destId="{0BA94D84-6359-4197-8A47-F05630805AD1}" srcOrd="0" destOrd="0" presId="urn:microsoft.com/office/officeart/2005/8/layout/hierarchy1"/>
    <dgm:cxn modelId="{5C510FA6-A050-42BA-86A8-E804BA1124C4}" type="presParOf" srcId="{3C7EEE6E-AA1C-490F-838E-CED832E4ABF8}" destId="{D793C2FD-41CE-4223-BFAD-6B596377EFFE}" srcOrd="1" destOrd="0" presId="urn:microsoft.com/office/officeart/2005/8/layout/hierarchy1"/>
    <dgm:cxn modelId="{47B01EB0-5B7D-4274-B186-7B25B3BB0175}" type="presParOf" srcId="{D793C2FD-41CE-4223-BFAD-6B596377EFFE}" destId="{B3902E13-AC86-48B2-8176-AA47E5371FED}" srcOrd="0" destOrd="0" presId="urn:microsoft.com/office/officeart/2005/8/layout/hierarchy1"/>
    <dgm:cxn modelId="{4DE5201F-3456-480D-B37E-FCC5DAE1F850}" type="presParOf" srcId="{B3902E13-AC86-48B2-8176-AA47E5371FED}" destId="{B6C67E2D-CE1F-437D-8B5B-9B95C9C1A945}" srcOrd="0" destOrd="0" presId="urn:microsoft.com/office/officeart/2005/8/layout/hierarchy1"/>
    <dgm:cxn modelId="{483C9DC0-EFA6-4EB4-A793-24104A1C96F2}" type="presParOf" srcId="{B3902E13-AC86-48B2-8176-AA47E5371FED}" destId="{77C97F51-49F2-4BD0-B93D-FBBBC311A3E7}" srcOrd="1" destOrd="0" presId="urn:microsoft.com/office/officeart/2005/8/layout/hierarchy1"/>
    <dgm:cxn modelId="{08CA590A-A55E-430D-9EAB-2174029B8571}" type="presParOf" srcId="{D793C2FD-41CE-4223-BFAD-6B596377EFFE}" destId="{683A64E9-816A-429D-9C6C-93E4143418FE}" srcOrd="1" destOrd="0" presId="urn:microsoft.com/office/officeart/2005/8/layout/hierarchy1"/>
    <dgm:cxn modelId="{CB4F9899-3668-42D1-8C37-3670B734D436}" type="presParOf" srcId="{683A64E9-816A-429D-9C6C-93E4143418FE}" destId="{7F568744-871D-4246-B03E-AAFDCB4A6251}" srcOrd="0" destOrd="0" presId="urn:microsoft.com/office/officeart/2005/8/layout/hierarchy1"/>
    <dgm:cxn modelId="{C4A1DD1A-9731-449A-BD27-BB04455A1A42}" type="presParOf" srcId="{683A64E9-816A-429D-9C6C-93E4143418FE}" destId="{D67092B8-D2BC-4392-8F8F-19724E457C7D}" srcOrd="1" destOrd="0" presId="urn:microsoft.com/office/officeart/2005/8/layout/hierarchy1"/>
    <dgm:cxn modelId="{89BB8021-178F-4BB8-87B1-B3E32B5EA917}" type="presParOf" srcId="{D67092B8-D2BC-4392-8F8F-19724E457C7D}" destId="{DB01AABC-2E03-4F6E-8B92-971FCA0C62B3}" srcOrd="0" destOrd="0" presId="urn:microsoft.com/office/officeart/2005/8/layout/hierarchy1"/>
    <dgm:cxn modelId="{1B5658A5-2AED-4761-9649-B8DF42473A50}" type="presParOf" srcId="{DB01AABC-2E03-4F6E-8B92-971FCA0C62B3}" destId="{C070F9C4-B2A9-43C1-ACFA-61F88C31FA64}" srcOrd="0" destOrd="0" presId="urn:microsoft.com/office/officeart/2005/8/layout/hierarchy1"/>
    <dgm:cxn modelId="{1AD55A14-0053-46B1-885B-E8EE8BC49CB7}" type="presParOf" srcId="{DB01AABC-2E03-4F6E-8B92-971FCA0C62B3}" destId="{6C0FE657-C2F2-4901-B761-DDEB7C45718C}" srcOrd="1" destOrd="0" presId="urn:microsoft.com/office/officeart/2005/8/layout/hierarchy1"/>
    <dgm:cxn modelId="{4E4CF9C1-F5D0-403E-93FA-26C14309A1F6}" type="presParOf" srcId="{D67092B8-D2BC-4392-8F8F-19724E457C7D}" destId="{63F2D424-D9EA-4FE6-994F-0D78A118ABAC}" srcOrd="1" destOrd="0" presId="urn:microsoft.com/office/officeart/2005/8/layout/hierarchy1"/>
    <dgm:cxn modelId="{5711AE40-DED9-4C22-B7DE-E8DADB045E10}" type="presParOf" srcId="{683A64E9-816A-429D-9C6C-93E4143418FE}" destId="{FB11A8EC-76C6-4EC4-B0F7-FAC7CA52A5B5}" srcOrd="2" destOrd="0" presId="urn:microsoft.com/office/officeart/2005/8/layout/hierarchy1"/>
    <dgm:cxn modelId="{8A0FDF48-2E8E-4B49-A5DC-2DE48C46C674}" type="presParOf" srcId="{683A64E9-816A-429D-9C6C-93E4143418FE}" destId="{EB5EDC87-480A-4240-942A-B1F45F68C54B}" srcOrd="3" destOrd="0" presId="urn:microsoft.com/office/officeart/2005/8/layout/hierarchy1"/>
    <dgm:cxn modelId="{2AC91C00-C7CC-4F8B-A9D2-9BC577F42B5C}" type="presParOf" srcId="{EB5EDC87-480A-4240-942A-B1F45F68C54B}" destId="{721DF87C-7C29-4FAF-8F84-9A18DB7367CF}" srcOrd="0" destOrd="0" presId="urn:microsoft.com/office/officeart/2005/8/layout/hierarchy1"/>
    <dgm:cxn modelId="{EE23AF75-919B-4A3B-9481-18979C3F3FD7}" type="presParOf" srcId="{721DF87C-7C29-4FAF-8F84-9A18DB7367CF}" destId="{E227CC9F-723E-44ED-9499-BE0B2B8EA93B}" srcOrd="0" destOrd="0" presId="urn:microsoft.com/office/officeart/2005/8/layout/hierarchy1"/>
    <dgm:cxn modelId="{5FE32B47-30C9-40A9-ABF3-316E9821A5CF}" type="presParOf" srcId="{721DF87C-7C29-4FAF-8F84-9A18DB7367CF}" destId="{CDDDEF3A-18BA-416C-AF1E-407EF2912A6E}" srcOrd="1" destOrd="0" presId="urn:microsoft.com/office/officeart/2005/8/layout/hierarchy1"/>
    <dgm:cxn modelId="{F3225B44-619B-4776-86CC-DAF66EABEC93}" type="presParOf" srcId="{EB5EDC87-480A-4240-942A-B1F45F68C54B}" destId="{DAC2F743-2C3E-4AA6-82E2-69380EF1B4D3}" srcOrd="1" destOrd="0" presId="urn:microsoft.com/office/officeart/2005/8/layout/hierarchy1"/>
    <dgm:cxn modelId="{33823D89-6404-4128-9892-0A4FF0D12AD9}" type="presParOf" srcId="{D0A2F6ED-D5C7-4618-9796-D29827CD03E1}" destId="{56BE7C50-8B0C-48E5-AB8D-F02B4D965E40}" srcOrd="2" destOrd="0" presId="urn:microsoft.com/office/officeart/2005/8/layout/hierarchy1"/>
    <dgm:cxn modelId="{B2F46AA6-4603-4EDD-B6D6-EDD237F6B19E}" type="presParOf" srcId="{D0A2F6ED-D5C7-4618-9796-D29827CD03E1}" destId="{05EB47E2-6ADD-4051-942C-36477CEF0FD8}" srcOrd="3" destOrd="0" presId="urn:microsoft.com/office/officeart/2005/8/layout/hierarchy1"/>
    <dgm:cxn modelId="{2CD33CB5-5044-4C7B-AD48-AF245B7334A0}" type="presParOf" srcId="{05EB47E2-6ADD-4051-942C-36477CEF0FD8}" destId="{1409C372-3176-4D57-A26A-76F1DB7A316F}" srcOrd="0" destOrd="0" presId="urn:microsoft.com/office/officeart/2005/8/layout/hierarchy1"/>
    <dgm:cxn modelId="{C3E6FD97-F24F-454C-B4BC-19D8310E51B1}" type="presParOf" srcId="{1409C372-3176-4D57-A26A-76F1DB7A316F}" destId="{18D8E01B-D6E4-4BFB-A157-D2BEC0139B2C}" srcOrd="0" destOrd="0" presId="urn:microsoft.com/office/officeart/2005/8/layout/hierarchy1"/>
    <dgm:cxn modelId="{46A809DE-419D-4887-9744-1774F2E085BF}" type="presParOf" srcId="{1409C372-3176-4D57-A26A-76F1DB7A316F}" destId="{2DCB53A6-B826-48F8-B12D-4EF340CF217B}" srcOrd="1" destOrd="0" presId="urn:microsoft.com/office/officeart/2005/8/layout/hierarchy1"/>
    <dgm:cxn modelId="{C1B77098-9B39-44D6-B053-B4CDBF8DBE53}" type="presParOf" srcId="{05EB47E2-6ADD-4051-942C-36477CEF0FD8}" destId="{F27AE690-7509-4157-AC53-4662A0623E67}"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AE679F-3FBE-481B-BA21-15A6D1A01BC9}"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A08973D0-B016-4ADD-ABB6-A083F92C9176}">
      <dgm:prSet phldrT="[Text]"/>
      <dgm:spPr>
        <a:solidFill>
          <a:schemeClr val="accent6">
            <a:lumMod val="40000"/>
            <a:lumOff val="60000"/>
          </a:schemeClr>
        </a:solidFill>
      </dgm:spPr>
      <dgm:t>
        <a:bodyPr/>
        <a:lstStyle/>
        <a:p>
          <a:r>
            <a:rPr lang="en-US" b="1" dirty="0" smtClean="0">
              <a:latin typeface="Courier New" pitchFamily="49" charset="0"/>
              <a:cs typeface="Courier New" pitchFamily="49" charset="0"/>
            </a:rPr>
            <a:t>Toyota.java</a:t>
          </a:r>
          <a:endParaRPr lang="en-US" b="1" dirty="0">
            <a:latin typeface="Courier New" pitchFamily="49" charset="0"/>
            <a:cs typeface="Courier New" pitchFamily="49" charset="0"/>
          </a:endParaRPr>
        </a:p>
      </dgm:t>
    </dgm:pt>
    <dgm:pt modelId="{AFC7137F-C5F9-4538-9EE7-B45180A449E7}" type="parTrans" cxnId="{07676B24-0E73-43EF-A491-103B33EAE6D9}">
      <dgm:prSet/>
      <dgm:spPr/>
      <dgm:t>
        <a:bodyPr/>
        <a:lstStyle/>
        <a:p>
          <a:endParaRPr lang="en-US"/>
        </a:p>
      </dgm:t>
    </dgm:pt>
    <dgm:pt modelId="{F2D03325-74DE-42A2-8117-CA67C6CBEB4E}" type="sibTrans" cxnId="{07676B24-0E73-43EF-A491-103B33EAE6D9}">
      <dgm:prSet/>
      <dgm:spPr/>
      <dgm:t>
        <a:bodyPr/>
        <a:lstStyle/>
        <a:p>
          <a:endParaRPr lang="en-US"/>
        </a:p>
      </dgm:t>
    </dgm:pt>
    <dgm:pt modelId="{18644128-4C3B-44C1-8B47-CC70460BD483}">
      <dgm:prSet phldrT="[Text]"/>
      <dgm:spPr>
        <a:solidFill>
          <a:schemeClr val="accent6">
            <a:lumMod val="40000"/>
            <a:lumOff val="60000"/>
          </a:schemeClr>
        </a:solidFill>
      </dgm:spPr>
      <dgm:t>
        <a:bodyPr/>
        <a:lstStyle/>
        <a:p>
          <a:r>
            <a:rPr lang="en-US" b="1" dirty="0" smtClean="0">
              <a:latin typeface="Courier New" pitchFamily="49" charset="0"/>
              <a:cs typeface="Courier New" pitchFamily="49" charset="0"/>
            </a:rPr>
            <a:t>GM.java</a:t>
          </a:r>
          <a:endParaRPr lang="en-US" b="1" dirty="0">
            <a:latin typeface="Courier New" pitchFamily="49" charset="0"/>
            <a:cs typeface="Courier New" pitchFamily="49" charset="0"/>
          </a:endParaRPr>
        </a:p>
      </dgm:t>
    </dgm:pt>
    <dgm:pt modelId="{17ED7143-1FD3-4ACA-9F2F-B7354C6D651D}" type="parTrans" cxnId="{2CE75A3F-E2A8-422D-B5CB-F807536AA204}">
      <dgm:prSet/>
      <dgm:spPr/>
      <dgm:t>
        <a:bodyPr/>
        <a:lstStyle/>
        <a:p>
          <a:endParaRPr lang="en-US"/>
        </a:p>
      </dgm:t>
    </dgm:pt>
    <dgm:pt modelId="{9C3959CB-DDDD-4C14-8674-7B580E899426}" type="sibTrans" cxnId="{2CE75A3F-E2A8-422D-B5CB-F807536AA204}">
      <dgm:prSet/>
      <dgm:spPr/>
      <dgm:t>
        <a:bodyPr/>
        <a:lstStyle/>
        <a:p>
          <a:endParaRPr lang="en-US"/>
        </a:p>
      </dgm:t>
    </dgm:pt>
    <dgm:pt modelId="{5FA3EEB3-437E-40CE-B238-8B94F1D2D8C3}">
      <dgm:prSet phldrT="[Tex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a:t>
          </a:r>
          <a:endParaRPr lang="en-US" sz="1800" dirty="0"/>
        </a:p>
      </dgm:t>
    </dgm:pt>
    <dgm:pt modelId="{C0655250-FB56-407F-AA1B-F6D40F087074}" type="parTrans" cxnId="{5E05B469-CC55-4C92-A075-929F7C165AE0}">
      <dgm:prSet/>
      <dgm:spPr/>
      <dgm:t>
        <a:bodyPr/>
        <a:lstStyle/>
        <a:p>
          <a:endParaRPr lang="en-US"/>
        </a:p>
      </dgm:t>
    </dgm:pt>
    <dgm:pt modelId="{F7E03FAB-E7BF-40AE-903B-3B062CE92049}" type="sibTrans" cxnId="{5E05B469-CC55-4C92-A075-929F7C165AE0}">
      <dgm:prSet/>
      <dgm:spPr/>
      <dgm:t>
        <a:bodyPr/>
        <a:lstStyle/>
        <a:p>
          <a:endParaRPr lang="en-US"/>
        </a:p>
      </dgm:t>
    </dgm:pt>
    <dgm:pt modelId="{8E52B27E-BF63-4221-A264-AFC84DAFFEF8}">
      <dgm:prSet phldrT="[Text]"/>
      <dgm:spPr>
        <a:solidFill>
          <a:schemeClr val="accent6">
            <a:lumMod val="40000"/>
            <a:lumOff val="60000"/>
          </a:schemeClr>
        </a:solidFill>
      </dgm:spPr>
      <dgm:t>
        <a:bodyPr/>
        <a:lstStyle/>
        <a:p>
          <a:r>
            <a:rPr lang="en-US" b="1" dirty="0" smtClean="0">
              <a:latin typeface="Courier New" pitchFamily="49" charset="0"/>
              <a:cs typeface="Courier New" pitchFamily="49" charset="0"/>
            </a:rPr>
            <a:t>BMW.java</a:t>
          </a:r>
          <a:endParaRPr lang="en-US" b="1" dirty="0">
            <a:latin typeface="Courier New" pitchFamily="49" charset="0"/>
            <a:cs typeface="Courier New" pitchFamily="49" charset="0"/>
          </a:endParaRPr>
        </a:p>
      </dgm:t>
    </dgm:pt>
    <dgm:pt modelId="{F5750521-14BD-4776-95BB-AA1F9424710A}" type="parTrans" cxnId="{521F9688-36C9-4896-BA26-6C06B52ABD75}">
      <dgm:prSet/>
      <dgm:spPr/>
      <dgm:t>
        <a:bodyPr/>
        <a:lstStyle/>
        <a:p>
          <a:endParaRPr lang="en-US"/>
        </a:p>
      </dgm:t>
    </dgm:pt>
    <dgm:pt modelId="{4E7956FA-B256-4925-AB1C-EAA63E729CAD}" type="sibTrans" cxnId="{521F9688-36C9-4896-BA26-6C06B52ABD75}">
      <dgm:prSet/>
      <dgm:spPr/>
      <dgm:t>
        <a:bodyPr/>
        <a:lstStyle/>
        <a:p>
          <a:endParaRPr lang="en-US"/>
        </a:p>
      </dgm:t>
    </dgm:pt>
    <dgm:pt modelId="{54045A1E-A2DB-4CD4-BF38-CDFE32313F2C}">
      <dgm:prSet phldrT="[Tex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a:t>
          </a:r>
          <a:endParaRPr lang="en-US" sz="1800" dirty="0"/>
        </a:p>
      </dgm:t>
    </dgm:pt>
    <dgm:pt modelId="{CCA761E2-558C-4C3B-9B80-D9117CEFEB7B}" type="parTrans" cxnId="{EA668C4A-BFA6-4B96-B055-F2980390084A}">
      <dgm:prSet/>
      <dgm:spPr/>
      <dgm:t>
        <a:bodyPr/>
        <a:lstStyle/>
        <a:p>
          <a:endParaRPr lang="en-US"/>
        </a:p>
      </dgm:t>
    </dgm:pt>
    <dgm:pt modelId="{C160B9E2-8F03-4819-84E2-D491320F2A1A}" type="sibTrans" cxnId="{EA668C4A-BFA6-4B96-B055-F2980390084A}">
      <dgm:prSet/>
      <dgm:spPr/>
      <dgm:t>
        <a:bodyPr/>
        <a:lstStyle/>
        <a:p>
          <a:endParaRPr lang="en-US"/>
        </a:p>
      </dgm:t>
    </dgm:pt>
    <dgm:pt modelId="{4CB6127A-0E1D-4796-8222-B3C99E700F28}">
      <dgm:prSet phldrT="[Tex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a:t>
          </a:r>
          <a:endParaRPr lang="en-US" sz="1800" b="1" dirty="0">
            <a:effectLst/>
            <a:latin typeface="Courier New" pitchFamily="49" charset="0"/>
            <a:cs typeface="Courier New" pitchFamily="49" charset="0"/>
          </a:endParaRPr>
        </a:p>
      </dgm:t>
    </dgm:pt>
    <dgm:pt modelId="{3AFBC5D7-5C39-4AA9-8DE0-A37D6F322AD5}" type="parTrans" cxnId="{E2F466F2-2030-4A01-BCA3-890073FB9043}">
      <dgm:prSet/>
      <dgm:spPr/>
      <dgm:t>
        <a:bodyPr/>
        <a:lstStyle/>
        <a:p>
          <a:endParaRPr lang="en-US"/>
        </a:p>
      </dgm:t>
    </dgm:pt>
    <dgm:pt modelId="{1BBF08F9-43DA-47D1-BACE-648F39416C4A}" type="sibTrans" cxnId="{E2F466F2-2030-4A01-BCA3-890073FB9043}">
      <dgm:prSet/>
      <dgm:spPr/>
      <dgm:t>
        <a:bodyPr/>
        <a:lstStyle/>
        <a:p>
          <a:endParaRPr lang="en-US"/>
        </a:p>
      </dgm:t>
    </dgm:pt>
    <dgm:pt modelId="{94CCD958-FB61-42B2-B14D-C4BC8C819393}">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start();</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0CC75197-696E-4FB3-B028-707926149AE9}" type="parTrans" cxnId="{6E371AE2-B5C7-4B31-B855-96997520E2AE}">
      <dgm:prSet/>
      <dgm:spPr/>
      <dgm:t>
        <a:bodyPr/>
        <a:lstStyle/>
        <a:p>
          <a:endParaRPr lang="en-US"/>
        </a:p>
      </dgm:t>
    </dgm:pt>
    <dgm:pt modelId="{812A17BB-9E76-4829-97A2-9B3B433C4D2B}" type="sibTrans" cxnId="{6E371AE2-B5C7-4B31-B855-96997520E2AE}">
      <dgm:prSet/>
      <dgm:spPr/>
      <dgm:t>
        <a:bodyPr/>
        <a:lstStyle/>
        <a:p>
          <a:endParaRPr lang="en-US"/>
        </a:p>
      </dgm:t>
    </dgm:pt>
    <dgm:pt modelId="{AEA2D285-38A4-40FF-9708-B9FE15B46576}">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begin();</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09D9F1DA-D8DC-4B4D-965C-2B9AA4404622}" type="parTrans" cxnId="{18B7FF33-4BD7-4C15-92C0-70B54205529D}">
      <dgm:prSet/>
      <dgm:spPr/>
      <dgm:t>
        <a:bodyPr/>
        <a:lstStyle/>
        <a:p>
          <a:endParaRPr lang="en-US"/>
        </a:p>
      </dgm:t>
    </dgm:pt>
    <dgm:pt modelId="{A0200D33-F0BC-46BB-8049-4EA12224B0BC}" type="sibTrans" cxnId="{18B7FF33-4BD7-4C15-92C0-70B54205529D}">
      <dgm:prSet/>
      <dgm:spPr/>
      <dgm:t>
        <a:bodyPr/>
        <a:lstStyle/>
        <a:p>
          <a:endParaRPr lang="en-US"/>
        </a:p>
      </dgm:t>
    </dgm:pt>
    <dgm:pt modelId="{D7FFE771-B34B-4EED-ABA4-7A81CC1D56FF}">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start();</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13D30D1D-A7AC-41E6-B894-043D24FFCA8F}" type="parTrans" cxnId="{47E81350-19B7-4BC5-BE00-9E5457FCEA12}">
      <dgm:prSet/>
      <dgm:spPr/>
      <dgm:t>
        <a:bodyPr/>
        <a:lstStyle/>
        <a:p>
          <a:endParaRPr lang="en-US"/>
        </a:p>
      </dgm:t>
    </dgm:pt>
    <dgm:pt modelId="{8C18C13F-586D-48E3-9A9D-22FA10421897}" type="sibTrans" cxnId="{47E81350-19B7-4BC5-BE00-9E5457FCEA12}">
      <dgm:prSet/>
      <dgm:spPr/>
      <dgm:t>
        <a:bodyPr/>
        <a:lstStyle/>
        <a:p>
          <a:endParaRPr lang="en-US"/>
        </a:p>
      </dgm:t>
    </dgm:pt>
    <dgm:pt modelId="{0025F151-8626-4AFF-B34A-57890C21046A}">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start();</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35CB255C-39EF-4EA9-ADCD-F8B172F17E18}" type="parTrans" cxnId="{A65019D9-A2EE-4FE9-987A-DC94335D6666}">
      <dgm:prSet/>
      <dgm:spPr/>
      <dgm:t>
        <a:bodyPr/>
        <a:lstStyle/>
        <a:p>
          <a:endParaRPr lang="en-US"/>
        </a:p>
      </dgm:t>
    </dgm:pt>
    <dgm:pt modelId="{7CD8A224-8A35-4970-B783-FD78265F0DB0}" type="sibTrans" cxnId="{A65019D9-A2EE-4FE9-987A-DC94335D6666}">
      <dgm:prSet/>
      <dgm:spPr/>
      <dgm:t>
        <a:bodyPr/>
        <a:lstStyle/>
        <a:p>
          <a:endParaRPr lang="en-US"/>
        </a:p>
      </dgm:t>
    </dgm:pt>
    <dgm:pt modelId="{C1861AB8-67CC-47C6-857C-A4A8BFD12988}">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begin();</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620D44DB-64B7-4C29-B88F-0D040824F9AF}" type="parTrans" cxnId="{450A776B-3D44-41BB-B27E-5BED1CE8B112}">
      <dgm:prSet/>
      <dgm:spPr/>
      <dgm:t>
        <a:bodyPr/>
        <a:lstStyle/>
        <a:p>
          <a:endParaRPr lang="en-US"/>
        </a:p>
      </dgm:t>
    </dgm:pt>
    <dgm:pt modelId="{919C01AC-4D12-4AB0-991F-F0AC1A5528FE}" type="sibTrans" cxnId="{450A776B-3D44-41BB-B27E-5BED1CE8B112}">
      <dgm:prSet/>
      <dgm:spPr/>
      <dgm:t>
        <a:bodyPr/>
        <a:lstStyle/>
        <a:p>
          <a:endParaRPr lang="en-US"/>
        </a:p>
      </dgm:t>
    </dgm:pt>
    <dgm:pt modelId="{C5B2C018-EB1E-425A-8761-18E58BED5B52}" type="pres">
      <dgm:prSet presAssocID="{26AE679F-3FBE-481B-BA21-15A6D1A01BC9}" presName="Name0" presStyleCnt="0">
        <dgm:presLayoutVars>
          <dgm:dir/>
          <dgm:animLvl val="lvl"/>
          <dgm:resizeHandles val="exact"/>
        </dgm:presLayoutVars>
      </dgm:prSet>
      <dgm:spPr/>
      <dgm:t>
        <a:bodyPr/>
        <a:lstStyle/>
        <a:p>
          <a:endParaRPr lang="en-US"/>
        </a:p>
      </dgm:t>
    </dgm:pt>
    <dgm:pt modelId="{0DD7A355-D40B-496F-807C-E82E7E3DED19}" type="pres">
      <dgm:prSet presAssocID="{A08973D0-B016-4ADD-ABB6-A083F92C9176}" presName="compositeNode" presStyleCnt="0">
        <dgm:presLayoutVars>
          <dgm:bulletEnabled val="1"/>
        </dgm:presLayoutVars>
      </dgm:prSet>
      <dgm:spPr/>
    </dgm:pt>
    <dgm:pt modelId="{14749B01-6B32-48D1-84B9-243AC79018EE}" type="pres">
      <dgm:prSet presAssocID="{A08973D0-B016-4ADD-ABB6-A083F92C9176}" presName="bgRect" presStyleLbl="node1" presStyleIdx="0" presStyleCnt="3"/>
      <dgm:spPr/>
      <dgm:t>
        <a:bodyPr/>
        <a:lstStyle/>
        <a:p>
          <a:endParaRPr lang="en-US"/>
        </a:p>
      </dgm:t>
    </dgm:pt>
    <dgm:pt modelId="{03B855B8-D850-40E5-86CE-C400FB30A4C8}" type="pres">
      <dgm:prSet presAssocID="{A08973D0-B016-4ADD-ABB6-A083F92C9176}" presName="parentNode" presStyleLbl="node1" presStyleIdx="0" presStyleCnt="3">
        <dgm:presLayoutVars>
          <dgm:chMax val="0"/>
          <dgm:bulletEnabled val="1"/>
        </dgm:presLayoutVars>
      </dgm:prSet>
      <dgm:spPr/>
      <dgm:t>
        <a:bodyPr/>
        <a:lstStyle/>
        <a:p>
          <a:endParaRPr lang="en-US"/>
        </a:p>
      </dgm:t>
    </dgm:pt>
    <dgm:pt modelId="{DE18D460-D1B2-456A-B0CA-61115E64D698}" type="pres">
      <dgm:prSet presAssocID="{A08973D0-B016-4ADD-ABB6-A083F92C9176}" presName="childNode" presStyleLbl="node1" presStyleIdx="0" presStyleCnt="3">
        <dgm:presLayoutVars>
          <dgm:bulletEnabled val="1"/>
        </dgm:presLayoutVars>
      </dgm:prSet>
      <dgm:spPr/>
      <dgm:t>
        <a:bodyPr/>
        <a:lstStyle/>
        <a:p>
          <a:endParaRPr lang="en-US"/>
        </a:p>
      </dgm:t>
    </dgm:pt>
    <dgm:pt modelId="{00950A14-BB21-4C67-AF60-A402401778A6}" type="pres">
      <dgm:prSet presAssocID="{F2D03325-74DE-42A2-8117-CA67C6CBEB4E}" presName="hSp" presStyleCnt="0"/>
      <dgm:spPr/>
    </dgm:pt>
    <dgm:pt modelId="{5A291507-DCC5-447F-B508-67A4646A2F12}" type="pres">
      <dgm:prSet presAssocID="{F2D03325-74DE-42A2-8117-CA67C6CBEB4E}" presName="vProcSp" presStyleCnt="0"/>
      <dgm:spPr/>
    </dgm:pt>
    <dgm:pt modelId="{74BCC1D6-0622-46AD-93E1-6D468822F911}" type="pres">
      <dgm:prSet presAssocID="{F2D03325-74DE-42A2-8117-CA67C6CBEB4E}" presName="vSp1" presStyleCnt="0"/>
      <dgm:spPr/>
    </dgm:pt>
    <dgm:pt modelId="{38A78982-F786-4283-9474-AB5A189AE6E4}" type="pres">
      <dgm:prSet presAssocID="{F2D03325-74DE-42A2-8117-CA67C6CBEB4E}" presName="simulatedConn" presStyleLbl="solidFgAcc1" presStyleIdx="0" presStyleCnt="2"/>
      <dgm:spPr>
        <a:noFill/>
        <a:ln>
          <a:noFill/>
        </a:ln>
      </dgm:spPr>
    </dgm:pt>
    <dgm:pt modelId="{E5F36104-1D08-4F5F-991F-E17B8A267361}" type="pres">
      <dgm:prSet presAssocID="{F2D03325-74DE-42A2-8117-CA67C6CBEB4E}" presName="vSp2" presStyleCnt="0"/>
      <dgm:spPr/>
    </dgm:pt>
    <dgm:pt modelId="{ADAE1A47-DF7C-4D3A-955A-F79D17BEDD23}" type="pres">
      <dgm:prSet presAssocID="{F2D03325-74DE-42A2-8117-CA67C6CBEB4E}" presName="sibTrans" presStyleCnt="0"/>
      <dgm:spPr/>
    </dgm:pt>
    <dgm:pt modelId="{BDABC071-50D8-4C1F-919E-B240BB2E14E5}" type="pres">
      <dgm:prSet presAssocID="{18644128-4C3B-44C1-8B47-CC70460BD483}" presName="compositeNode" presStyleCnt="0">
        <dgm:presLayoutVars>
          <dgm:bulletEnabled val="1"/>
        </dgm:presLayoutVars>
      </dgm:prSet>
      <dgm:spPr/>
    </dgm:pt>
    <dgm:pt modelId="{6E831665-1D1E-47A3-94CF-49925EFB1FDC}" type="pres">
      <dgm:prSet presAssocID="{18644128-4C3B-44C1-8B47-CC70460BD483}" presName="bgRect" presStyleLbl="node1" presStyleIdx="1" presStyleCnt="3"/>
      <dgm:spPr/>
      <dgm:t>
        <a:bodyPr/>
        <a:lstStyle/>
        <a:p>
          <a:endParaRPr lang="en-US"/>
        </a:p>
      </dgm:t>
    </dgm:pt>
    <dgm:pt modelId="{804B9A4A-8DFC-44E3-AE12-50EBBF02BCBD}" type="pres">
      <dgm:prSet presAssocID="{18644128-4C3B-44C1-8B47-CC70460BD483}" presName="parentNode" presStyleLbl="node1" presStyleIdx="1" presStyleCnt="3">
        <dgm:presLayoutVars>
          <dgm:chMax val="0"/>
          <dgm:bulletEnabled val="1"/>
        </dgm:presLayoutVars>
      </dgm:prSet>
      <dgm:spPr/>
      <dgm:t>
        <a:bodyPr/>
        <a:lstStyle/>
        <a:p>
          <a:endParaRPr lang="en-US"/>
        </a:p>
      </dgm:t>
    </dgm:pt>
    <dgm:pt modelId="{918A6F5E-2CCD-4976-B0A1-F2259013C273}" type="pres">
      <dgm:prSet presAssocID="{18644128-4C3B-44C1-8B47-CC70460BD483}" presName="childNode" presStyleLbl="node1" presStyleIdx="1" presStyleCnt="3">
        <dgm:presLayoutVars>
          <dgm:bulletEnabled val="1"/>
        </dgm:presLayoutVars>
      </dgm:prSet>
      <dgm:spPr/>
      <dgm:t>
        <a:bodyPr/>
        <a:lstStyle/>
        <a:p>
          <a:endParaRPr lang="en-US"/>
        </a:p>
      </dgm:t>
    </dgm:pt>
    <dgm:pt modelId="{7F857412-6146-4AEE-A408-4397ED0BDFE1}" type="pres">
      <dgm:prSet presAssocID="{9C3959CB-DDDD-4C14-8674-7B580E899426}" presName="hSp" presStyleCnt="0"/>
      <dgm:spPr/>
    </dgm:pt>
    <dgm:pt modelId="{463ADDA5-A426-45B7-9669-E80FF815B4C6}" type="pres">
      <dgm:prSet presAssocID="{9C3959CB-DDDD-4C14-8674-7B580E899426}" presName="vProcSp" presStyleCnt="0"/>
      <dgm:spPr/>
    </dgm:pt>
    <dgm:pt modelId="{090AB8E0-4D87-4E1A-874C-695EF6985E66}" type="pres">
      <dgm:prSet presAssocID="{9C3959CB-DDDD-4C14-8674-7B580E899426}" presName="vSp1" presStyleCnt="0"/>
      <dgm:spPr/>
    </dgm:pt>
    <dgm:pt modelId="{B707073F-CB60-4A63-B9DC-0A8C96E42AD9}" type="pres">
      <dgm:prSet presAssocID="{9C3959CB-DDDD-4C14-8674-7B580E899426}" presName="simulatedConn" presStyleLbl="solidFgAcc1" presStyleIdx="1" presStyleCnt="2"/>
      <dgm:spPr>
        <a:noFill/>
        <a:ln>
          <a:noFill/>
        </a:ln>
      </dgm:spPr>
    </dgm:pt>
    <dgm:pt modelId="{06152E5A-4647-46AB-9081-07B5393B49DC}" type="pres">
      <dgm:prSet presAssocID="{9C3959CB-DDDD-4C14-8674-7B580E899426}" presName="vSp2" presStyleCnt="0"/>
      <dgm:spPr/>
    </dgm:pt>
    <dgm:pt modelId="{3D1CB70A-CFDD-445E-9625-CC247CB39FAF}" type="pres">
      <dgm:prSet presAssocID="{9C3959CB-DDDD-4C14-8674-7B580E899426}" presName="sibTrans" presStyleCnt="0"/>
      <dgm:spPr/>
    </dgm:pt>
    <dgm:pt modelId="{A3E9F855-5928-4401-9532-1D8FDC64B400}" type="pres">
      <dgm:prSet presAssocID="{8E52B27E-BF63-4221-A264-AFC84DAFFEF8}" presName="compositeNode" presStyleCnt="0">
        <dgm:presLayoutVars>
          <dgm:bulletEnabled val="1"/>
        </dgm:presLayoutVars>
      </dgm:prSet>
      <dgm:spPr/>
    </dgm:pt>
    <dgm:pt modelId="{0098D59A-9F06-47BC-AD46-414F5828F761}" type="pres">
      <dgm:prSet presAssocID="{8E52B27E-BF63-4221-A264-AFC84DAFFEF8}" presName="bgRect" presStyleLbl="node1" presStyleIdx="2" presStyleCnt="3"/>
      <dgm:spPr/>
      <dgm:t>
        <a:bodyPr/>
        <a:lstStyle/>
        <a:p>
          <a:endParaRPr lang="en-US"/>
        </a:p>
      </dgm:t>
    </dgm:pt>
    <dgm:pt modelId="{EFFC24E6-DCC9-4505-86BA-DCDD14DBB22E}" type="pres">
      <dgm:prSet presAssocID="{8E52B27E-BF63-4221-A264-AFC84DAFFEF8}" presName="parentNode" presStyleLbl="node1" presStyleIdx="2" presStyleCnt="3">
        <dgm:presLayoutVars>
          <dgm:chMax val="0"/>
          <dgm:bulletEnabled val="1"/>
        </dgm:presLayoutVars>
      </dgm:prSet>
      <dgm:spPr/>
      <dgm:t>
        <a:bodyPr/>
        <a:lstStyle/>
        <a:p>
          <a:endParaRPr lang="en-US"/>
        </a:p>
      </dgm:t>
    </dgm:pt>
    <dgm:pt modelId="{D61B7B49-21C6-4E29-B29B-FC58A387E02C}" type="pres">
      <dgm:prSet presAssocID="{8E52B27E-BF63-4221-A264-AFC84DAFFEF8}" presName="childNode" presStyleLbl="node1" presStyleIdx="2" presStyleCnt="3">
        <dgm:presLayoutVars>
          <dgm:bulletEnabled val="1"/>
        </dgm:presLayoutVars>
      </dgm:prSet>
      <dgm:spPr/>
      <dgm:t>
        <a:bodyPr/>
        <a:lstStyle/>
        <a:p>
          <a:endParaRPr lang="en-US"/>
        </a:p>
      </dgm:t>
    </dgm:pt>
  </dgm:ptLst>
  <dgm:cxnLst>
    <dgm:cxn modelId="{A65019D9-A2EE-4FE9-987A-DC94335D6666}" srcId="{8E52B27E-BF63-4221-A264-AFC84DAFFEF8}" destId="{0025F151-8626-4AFF-B34A-57890C21046A}" srcOrd="1" destOrd="0" parTransId="{35CB255C-39EF-4EA9-ADCD-F8B172F17E18}" sibTransId="{7CD8A224-8A35-4970-B783-FD78265F0DB0}"/>
    <dgm:cxn modelId="{79BA1540-4898-4586-A34A-55CBB8BA0104}" type="presOf" srcId="{94CCD958-FB61-42B2-B14D-C4BC8C819393}" destId="{DE18D460-D1B2-456A-B0CA-61115E64D698}" srcOrd="0" destOrd="1" presId="urn:microsoft.com/office/officeart/2005/8/layout/hProcess7"/>
    <dgm:cxn modelId="{ECDBE050-B681-4CBB-B83D-AB9858DAB760}" type="presOf" srcId="{18644128-4C3B-44C1-8B47-CC70460BD483}" destId="{6E831665-1D1E-47A3-94CF-49925EFB1FDC}" srcOrd="0" destOrd="0" presId="urn:microsoft.com/office/officeart/2005/8/layout/hProcess7"/>
    <dgm:cxn modelId="{EA668C4A-BFA6-4B96-B055-F2980390084A}" srcId="{8E52B27E-BF63-4221-A264-AFC84DAFFEF8}" destId="{54045A1E-A2DB-4CD4-BF38-CDFE32313F2C}" srcOrd="0" destOrd="0" parTransId="{CCA761E2-558C-4C3B-9B80-D9117CEFEB7B}" sibTransId="{C160B9E2-8F03-4819-84E2-D491320F2A1A}"/>
    <dgm:cxn modelId="{479781CD-BADE-4B10-B986-615EEB7F4DB4}" type="presOf" srcId="{18644128-4C3B-44C1-8B47-CC70460BD483}" destId="{804B9A4A-8DFC-44E3-AE12-50EBBF02BCBD}" srcOrd="1" destOrd="0" presId="urn:microsoft.com/office/officeart/2005/8/layout/hProcess7"/>
    <dgm:cxn modelId="{1D0EA87B-1729-4108-9FE4-21896814A4F1}" type="presOf" srcId="{AEA2D285-38A4-40FF-9708-B9FE15B46576}" destId="{DE18D460-D1B2-456A-B0CA-61115E64D698}" srcOrd="0" destOrd="2" presId="urn:microsoft.com/office/officeart/2005/8/layout/hProcess7"/>
    <dgm:cxn modelId="{BCF73A19-A040-4016-8BC9-926DA51EAED7}" type="presOf" srcId="{54045A1E-A2DB-4CD4-BF38-CDFE32313F2C}" destId="{D61B7B49-21C6-4E29-B29B-FC58A387E02C}" srcOrd="0" destOrd="0" presId="urn:microsoft.com/office/officeart/2005/8/layout/hProcess7"/>
    <dgm:cxn modelId="{F4D8B563-FAE6-4228-888F-25E64FA0C577}" type="presOf" srcId="{A08973D0-B016-4ADD-ABB6-A083F92C9176}" destId="{03B855B8-D850-40E5-86CE-C400FB30A4C8}" srcOrd="1" destOrd="0" presId="urn:microsoft.com/office/officeart/2005/8/layout/hProcess7"/>
    <dgm:cxn modelId="{18B7FF33-4BD7-4C15-92C0-70B54205529D}" srcId="{A08973D0-B016-4ADD-ABB6-A083F92C9176}" destId="{AEA2D285-38A4-40FF-9708-B9FE15B46576}" srcOrd="2" destOrd="0" parTransId="{09D9F1DA-D8DC-4B4D-965C-2B9AA4404622}" sibTransId="{A0200D33-F0BC-46BB-8049-4EA12224B0BC}"/>
    <dgm:cxn modelId="{07676B24-0E73-43EF-A491-103B33EAE6D9}" srcId="{26AE679F-3FBE-481B-BA21-15A6D1A01BC9}" destId="{A08973D0-B016-4ADD-ABB6-A083F92C9176}" srcOrd="0" destOrd="0" parTransId="{AFC7137F-C5F9-4538-9EE7-B45180A449E7}" sibTransId="{F2D03325-74DE-42A2-8117-CA67C6CBEB4E}"/>
    <dgm:cxn modelId="{CD2A0214-6829-4688-90E3-CBF8E323F80B}" type="presOf" srcId="{4CB6127A-0E1D-4796-8222-B3C99E700F28}" destId="{DE18D460-D1B2-456A-B0CA-61115E64D698}" srcOrd="0" destOrd="0" presId="urn:microsoft.com/office/officeart/2005/8/layout/hProcess7"/>
    <dgm:cxn modelId="{9D2835BA-BFCD-44E9-B47F-32026E94B248}" type="presOf" srcId="{D7FFE771-B34B-4EED-ABA4-7A81CC1D56FF}" destId="{918A6F5E-2CCD-4976-B0A1-F2259013C273}" srcOrd="0" destOrd="1" presId="urn:microsoft.com/office/officeart/2005/8/layout/hProcess7"/>
    <dgm:cxn modelId="{5E05B469-CC55-4C92-A075-929F7C165AE0}" srcId="{18644128-4C3B-44C1-8B47-CC70460BD483}" destId="{5FA3EEB3-437E-40CE-B238-8B94F1D2D8C3}" srcOrd="0" destOrd="0" parTransId="{C0655250-FB56-407F-AA1B-F6D40F087074}" sibTransId="{F7E03FAB-E7BF-40AE-903B-3B062CE92049}"/>
    <dgm:cxn modelId="{74B6B7DD-EECB-4099-9DCD-070922692B0A}" type="presOf" srcId="{26AE679F-3FBE-481B-BA21-15A6D1A01BC9}" destId="{C5B2C018-EB1E-425A-8761-18E58BED5B52}" srcOrd="0" destOrd="0" presId="urn:microsoft.com/office/officeart/2005/8/layout/hProcess7"/>
    <dgm:cxn modelId="{4A25EFA3-CA8B-422E-AA0B-C90B3D967D0D}" type="presOf" srcId="{0025F151-8626-4AFF-B34A-57890C21046A}" destId="{D61B7B49-21C6-4E29-B29B-FC58A387E02C}" srcOrd="0" destOrd="1" presId="urn:microsoft.com/office/officeart/2005/8/layout/hProcess7"/>
    <dgm:cxn modelId="{5DCBBDF0-CDDF-4407-B0F3-3133BA031A23}" type="presOf" srcId="{C1861AB8-67CC-47C6-857C-A4A8BFD12988}" destId="{D61B7B49-21C6-4E29-B29B-FC58A387E02C}" srcOrd="0" destOrd="2" presId="urn:microsoft.com/office/officeart/2005/8/layout/hProcess7"/>
    <dgm:cxn modelId="{2DCB13BF-6D36-43D9-99C7-4F39E93C7D03}" type="presOf" srcId="{A08973D0-B016-4ADD-ABB6-A083F92C9176}" destId="{14749B01-6B32-48D1-84B9-243AC79018EE}" srcOrd="0" destOrd="0" presId="urn:microsoft.com/office/officeart/2005/8/layout/hProcess7"/>
    <dgm:cxn modelId="{B9AED62D-9D95-4356-9363-01FB2E61979A}" type="presOf" srcId="{5FA3EEB3-437E-40CE-B238-8B94F1D2D8C3}" destId="{918A6F5E-2CCD-4976-B0A1-F2259013C273}" srcOrd="0" destOrd="0" presId="urn:microsoft.com/office/officeart/2005/8/layout/hProcess7"/>
    <dgm:cxn modelId="{2CE75A3F-E2A8-422D-B5CB-F807536AA204}" srcId="{26AE679F-3FBE-481B-BA21-15A6D1A01BC9}" destId="{18644128-4C3B-44C1-8B47-CC70460BD483}" srcOrd="1" destOrd="0" parTransId="{17ED7143-1FD3-4ACA-9F2F-B7354C6D651D}" sibTransId="{9C3959CB-DDDD-4C14-8674-7B580E899426}"/>
    <dgm:cxn modelId="{6E371AE2-B5C7-4B31-B855-96997520E2AE}" srcId="{A08973D0-B016-4ADD-ABB6-A083F92C9176}" destId="{94CCD958-FB61-42B2-B14D-C4BC8C819393}" srcOrd="1" destOrd="0" parTransId="{0CC75197-696E-4FB3-B028-707926149AE9}" sibTransId="{812A17BB-9E76-4829-97A2-9B3B433C4D2B}"/>
    <dgm:cxn modelId="{47E81350-19B7-4BC5-BE00-9E5457FCEA12}" srcId="{18644128-4C3B-44C1-8B47-CC70460BD483}" destId="{D7FFE771-B34B-4EED-ABA4-7A81CC1D56FF}" srcOrd="1" destOrd="0" parTransId="{13D30D1D-A7AC-41E6-B894-043D24FFCA8F}" sibTransId="{8C18C13F-586D-48E3-9A9D-22FA10421897}"/>
    <dgm:cxn modelId="{247FE955-39F3-4919-9D98-31BD64ECF404}" type="presOf" srcId="{8E52B27E-BF63-4221-A264-AFC84DAFFEF8}" destId="{EFFC24E6-DCC9-4505-86BA-DCDD14DBB22E}" srcOrd="1" destOrd="0" presId="urn:microsoft.com/office/officeart/2005/8/layout/hProcess7"/>
    <dgm:cxn modelId="{0FAB6851-7718-4DA2-B610-BB681F5BCC50}" type="presOf" srcId="{8E52B27E-BF63-4221-A264-AFC84DAFFEF8}" destId="{0098D59A-9F06-47BC-AD46-414F5828F761}" srcOrd="0" destOrd="0" presId="urn:microsoft.com/office/officeart/2005/8/layout/hProcess7"/>
    <dgm:cxn modelId="{450A776B-3D44-41BB-B27E-5BED1CE8B112}" srcId="{8E52B27E-BF63-4221-A264-AFC84DAFFEF8}" destId="{C1861AB8-67CC-47C6-857C-A4A8BFD12988}" srcOrd="2" destOrd="0" parTransId="{620D44DB-64B7-4C29-B88F-0D040824F9AF}" sibTransId="{919C01AC-4D12-4AB0-991F-F0AC1A5528FE}"/>
    <dgm:cxn modelId="{521F9688-36C9-4896-BA26-6C06B52ABD75}" srcId="{26AE679F-3FBE-481B-BA21-15A6D1A01BC9}" destId="{8E52B27E-BF63-4221-A264-AFC84DAFFEF8}" srcOrd="2" destOrd="0" parTransId="{F5750521-14BD-4776-95BB-AA1F9424710A}" sibTransId="{4E7956FA-B256-4925-AB1C-EAA63E729CAD}"/>
    <dgm:cxn modelId="{E2F466F2-2030-4A01-BCA3-890073FB9043}" srcId="{A08973D0-B016-4ADD-ABB6-A083F92C9176}" destId="{4CB6127A-0E1D-4796-8222-B3C99E700F28}" srcOrd="0" destOrd="0" parTransId="{3AFBC5D7-5C39-4AA9-8DE0-A37D6F322AD5}" sibTransId="{1BBF08F9-43DA-47D1-BACE-648F39416C4A}"/>
    <dgm:cxn modelId="{66FFBA45-C544-4750-B1D3-3D1302B2C114}" type="presParOf" srcId="{C5B2C018-EB1E-425A-8761-18E58BED5B52}" destId="{0DD7A355-D40B-496F-807C-E82E7E3DED19}" srcOrd="0" destOrd="0" presId="urn:microsoft.com/office/officeart/2005/8/layout/hProcess7"/>
    <dgm:cxn modelId="{210ABF37-F969-4ADB-93DE-AE4B0B25B683}" type="presParOf" srcId="{0DD7A355-D40B-496F-807C-E82E7E3DED19}" destId="{14749B01-6B32-48D1-84B9-243AC79018EE}" srcOrd="0" destOrd="0" presId="urn:microsoft.com/office/officeart/2005/8/layout/hProcess7"/>
    <dgm:cxn modelId="{166BE2F7-0F7E-4EDA-B3C5-E9BCEF9AAE77}" type="presParOf" srcId="{0DD7A355-D40B-496F-807C-E82E7E3DED19}" destId="{03B855B8-D850-40E5-86CE-C400FB30A4C8}" srcOrd="1" destOrd="0" presId="urn:microsoft.com/office/officeart/2005/8/layout/hProcess7"/>
    <dgm:cxn modelId="{89A5F38B-A0BA-4C31-B388-C49E0D00E4FE}" type="presParOf" srcId="{0DD7A355-D40B-496F-807C-E82E7E3DED19}" destId="{DE18D460-D1B2-456A-B0CA-61115E64D698}" srcOrd="2" destOrd="0" presId="urn:microsoft.com/office/officeart/2005/8/layout/hProcess7"/>
    <dgm:cxn modelId="{C8F2AF3A-E86B-453A-BD3A-EAA66603DBFC}" type="presParOf" srcId="{C5B2C018-EB1E-425A-8761-18E58BED5B52}" destId="{00950A14-BB21-4C67-AF60-A402401778A6}" srcOrd="1" destOrd="0" presId="urn:microsoft.com/office/officeart/2005/8/layout/hProcess7"/>
    <dgm:cxn modelId="{E61EF035-7F7C-4182-B79D-FEA043C0C33C}" type="presParOf" srcId="{C5B2C018-EB1E-425A-8761-18E58BED5B52}" destId="{5A291507-DCC5-447F-B508-67A4646A2F12}" srcOrd="2" destOrd="0" presId="urn:microsoft.com/office/officeart/2005/8/layout/hProcess7"/>
    <dgm:cxn modelId="{3CA7978C-6ADF-405D-BA29-39E0DACABDFB}" type="presParOf" srcId="{5A291507-DCC5-447F-B508-67A4646A2F12}" destId="{74BCC1D6-0622-46AD-93E1-6D468822F911}" srcOrd="0" destOrd="0" presId="urn:microsoft.com/office/officeart/2005/8/layout/hProcess7"/>
    <dgm:cxn modelId="{458C89BD-9386-4464-9A4D-33A402DAAE9D}" type="presParOf" srcId="{5A291507-DCC5-447F-B508-67A4646A2F12}" destId="{38A78982-F786-4283-9474-AB5A189AE6E4}" srcOrd="1" destOrd="0" presId="urn:microsoft.com/office/officeart/2005/8/layout/hProcess7"/>
    <dgm:cxn modelId="{C5F56EFF-6495-4F09-A085-B1C2C1A3B11A}" type="presParOf" srcId="{5A291507-DCC5-447F-B508-67A4646A2F12}" destId="{E5F36104-1D08-4F5F-991F-E17B8A267361}" srcOrd="2" destOrd="0" presId="urn:microsoft.com/office/officeart/2005/8/layout/hProcess7"/>
    <dgm:cxn modelId="{3608E723-DE84-480B-A349-D12CB5CF374C}" type="presParOf" srcId="{C5B2C018-EB1E-425A-8761-18E58BED5B52}" destId="{ADAE1A47-DF7C-4D3A-955A-F79D17BEDD23}" srcOrd="3" destOrd="0" presId="urn:microsoft.com/office/officeart/2005/8/layout/hProcess7"/>
    <dgm:cxn modelId="{F70D0D29-F5CF-480B-8D3E-A5BEFA948711}" type="presParOf" srcId="{C5B2C018-EB1E-425A-8761-18E58BED5B52}" destId="{BDABC071-50D8-4C1F-919E-B240BB2E14E5}" srcOrd="4" destOrd="0" presId="urn:microsoft.com/office/officeart/2005/8/layout/hProcess7"/>
    <dgm:cxn modelId="{88F8C032-0741-42BC-91C2-740858DCC374}" type="presParOf" srcId="{BDABC071-50D8-4C1F-919E-B240BB2E14E5}" destId="{6E831665-1D1E-47A3-94CF-49925EFB1FDC}" srcOrd="0" destOrd="0" presId="urn:microsoft.com/office/officeart/2005/8/layout/hProcess7"/>
    <dgm:cxn modelId="{0D61D465-2621-460F-9DDD-354B5D8CB6BA}" type="presParOf" srcId="{BDABC071-50D8-4C1F-919E-B240BB2E14E5}" destId="{804B9A4A-8DFC-44E3-AE12-50EBBF02BCBD}" srcOrd="1" destOrd="0" presId="urn:microsoft.com/office/officeart/2005/8/layout/hProcess7"/>
    <dgm:cxn modelId="{5A4729AD-1D65-4CD0-B84A-4F0EADF77FB0}" type="presParOf" srcId="{BDABC071-50D8-4C1F-919E-B240BB2E14E5}" destId="{918A6F5E-2CCD-4976-B0A1-F2259013C273}" srcOrd="2" destOrd="0" presId="urn:microsoft.com/office/officeart/2005/8/layout/hProcess7"/>
    <dgm:cxn modelId="{3964ADA9-EECC-413A-A3A9-9421ED05BE09}" type="presParOf" srcId="{C5B2C018-EB1E-425A-8761-18E58BED5B52}" destId="{7F857412-6146-4AEE-A408-4397ED0BDFE1}" srcOrd="5" destOrd="0" presId="urn:microsoft.com/office/officeart/2005/8/layout/hProcess7"/>
    <dgm:cxn modelId="{2C80F416-8460-4443-A17E-E1DA36CD87D1}" type="presParOf" srcId="{C5B2C018-EB1E-425A-8761-18E58BED5B52}" destId="{463ADDA5-A426-45B7-9669-E80FF815B4C6}" srcOrd="6" destOrd="0" presId="urn:microsoft.com/office/officeart/2005/8/layout/hProcess7"/>
    <dgm:cxn modelId="{DC9DFBFC-B445-44DD-8932-833071290613}" type="presParOf" srcId="{463ADDA5-A426-45B7-9669-E80FF815B4C6}" destId="{090AB8E0-4D87-4E1A-874C-695EF6985E66}" srcOrd="0" destOrd="0" presId="urn:microsoft.com/office/officeart/2005/8/layout/hProcess7"/>
    <dgm:cxn modelId="{7C3EAEBC-A56A-4708-800B-790CE8D86A2B}" type="presParOf" srcId="{463ADDA5-A426-45B7-9669-E80FF815B4C6}" destId="{B707073F-CB60-4A63-B9DC-0A8C96E42AD9}" srcOrd="1" destOrd="0" presId="urn:microsoft.com/office/officeart/2005/8/layout/hProcess7"/>
    <dgm:cxn modelId="{EA631E3A-5AC0-41DF-AE3A-E66A0013E2A9}" type="presParOf" srcId="{463ADDA5-A426-45B7-9669-E80FF815B4C6}" destId="{06152E5A-4647-46AB-9081-07B5393B49DC}" srcOrd="2" destOrd="0" presId="urn:microsoft.com/office/officeart/2005/8/layout/hProcess7"/>
    <dgm:cxn modelId="{E63C46F7-815C-487B-85FB-D4332774D0E8}" type="presParOf" srcId="{C5B2C018-EB1E-425A-8761-18E58BED5B52}" destId="{3D1CB70A-CFDD-445E-9625-CC247CB39FAF}" srcOrd="7" destOrd="0" presId="urn:microsoft.com/office/officeart/2005/8/layout/hProcess7"/>
    <dgm:cxn modelId="{E56029C8-1182-4ED1-9B53-97033846A638}" type="presParOf" srcId="{C5B2C018-EB1E-425A-8761-18E58BED5B52}" destId="{A3E9F855-5928-4401-9532-1D8FDC64B400}" srcOrd="8" destOrd="0" presId="urn:microsoft.com/office/officeart/2005/8/layout/hProcess7"/>
    <dgm:cxn modelId="{E30ED9E0-1566-4767-A029-D0B71BFF4445}" type="presParOf" srcId="{A3E9F855-5928-4401-9532-1D8FDC64B400}" destId="{0098D59A-9F06-47BC-AD46-414F5828F761}" srcOrd="0" destOrd="0" presId="urn:microsoft.com/office/officeart/2005/8/layout/hProcess7"/>
    <dgm:cxn modelId="{37BC9094-DEAB-4233-83FE-61AF69E39A19}" type="presParOf" srcId="{A3E9F855-5928-4401-9532-1D8FDC64B400}" destId="{EFFC24E6-DCC9-4505-86BA-DCDD14DBB22E}" srcOrd="1" destOrd="0" presId="urn:microsoft.com/office/officeart/2005/8/layout/hProcess7"/>
    <dgm:cxn modelId="{4486961C-5848-4DDB-9D56-39948EF9891E}" type="presParOf" srcId="{A3E9F855-5928-4401-9532-1D8FDC64B400}" destId="{D61B7B49-21C6-4E29-B29B-FC58A387E02C}"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AE679F-3FBE-481B-BA21-15A6D1A01BC9}"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A08973D0-B016-4ADD-ABB6-A083F92C9176}">
      <dgm:prSet phldrT="[Text]"/>
      <dgm:spPr>
        <a:solidFill>
          <a:schemeClr val="accent6">
            <a:lumMod val="40000"/>
            <a:lumOff val="60000"/>
          </a:schemeClr>
        </a:solidFill>
      </dgm:spPr>
      <dgm:t>
        <a:bodyPr/>
        <a:lstStyle/>
        <a:p>
          <a:endParaRPr lang="en-US" b="1" dirty="0">
            <a:latin typeface="Courier New" pitchFamily="49" charset="0"/>
            <a:cs typeface="Courier New" pitchFamily="49" charset="0"/>
          </a:endParaRPr>
        </a:p>
      </dgm:t>
    </dgm:pt>
    <dgm:pt modelId="{AFC7137F-C5F9-4538-9EE7-B45180A449E7}" type="parTrans" cxnId="{07676B24-0E73-43EF-A491-103B33EAE6D9}">
      <dgm:prSet/>
      <dgm:spPr/>
      <dgm:t>
        <a:bodyPr/>
        <a:lstStyle/>
        <a:p>
          <a:endParaRPr lang="en-US"/>
        </a:p>
      </dgm:t>
    </dgm:pt>
    <dgm:pt modelId="{F2D03325-74DE-42A2-8117-CA67C6CBEB4E}" type="sibTrans" cxnId="{07676B24-0E73-43EF-A491-103B33EAE6D9}">
      <dgm:prSet/>
      <dgm:spPr/>
      <dgm:t>
        <a:bodyPr/>
        <a:lstStyle/>
        <a:p>
          <a:endParaRPr lang="en-US"/>
        </a:p>
      </dgm:t>
    </dgm:pt>
    <dgm:pt modelId="{18644128-4C3B-44C1-8B47-CC70460BD483}">
      <dgm:prSet phldrT="[Text]"/>
      <dgm:spPr>
        <a:solidFill>
          <a:schemeClr val="accent6">
            <a:lumMod val="40000"/>
            <a:lumOff val="60000"/>
          </a:schemeClr>
        </a:solidFill>
      </dgm:spPr>
      <dgm:t>
        <a:bodyPr/>
        <a:lstStyle/>
        <a:p>
          <a:endParaRPr lang="en-US" b="1" dirty="0">
            <a:latin typeface="Courier New" pitchFamily="49" charset="0"/>
            <a:cs typeface="Courier New" pitchFamily="49" charset="0"/>
          </a:endParaRPr>
        </a:p>
      </dgm:t>
    </dgm:pt>
    <dgm:pt modelId="{17ED7143-1FD3-4ACA-9F2F-B7354C6D651D}" type="parTrans" cxnId="{2CE75A3F-E2A8-422D-B5CB-F807536AA204}">
      <dgm:prSet/>
      <dgm:spPr/>
      <dgm:t>
        <a:bodyPr/>
        <a:lstStyle/>
        <a:p>
          <a:endParaRPr lang="en-US"/>
        </a:p>
      </dgm:t>
    </dgm:pt>
    <dgm:pt modelId="{9C3959CB-DDDD-4C14-8674-7B580E899426}" type="sibTrans" cxnId="{2CE75A3F-E2A8-422D-B5CB-F807536AA204}">
      <dgm:prSet/>
      <dgm:spPr/>
      <dgm:t>
        <a:bodyPr/>
        <a:lstStyle/>
        <a:p>
          <a:endParaRPr lang="en-US"/>
        </a:p>
      </dgm:t>
    </dgm:pt>
    <dgm:pt modelId="{5FA3EEB3-437E-40CE-B238-8B94F1D2D8C3}">
      <dgm:prSet phldrT="[Tex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class GM extends Car</a:t>
          </a:r>
          <a:br>
            <a:rPr lang="en-US" sz="2000" b="1" dirty="0" smtClean="0">
              <a:solidFill>
                <a:srgbClr val="000000"/>
              </a:solidFill>
              <a:effectLst/>
              <a:latin typeface="Courier New" pitchFamily="49" charset="0"/>
              <a:ea typeface="Courier" charset="0"/>
              <a:cs typeface="Courier New" pitchFamily="49" charset="0"/>
              <a:sym typeface="Courier" charset="0"/>
            </a:rPr>
          </a:br>
          <a:endParaRPr lang="en-US" sz="2000" b="1" dirty="0" smtClean="0">
            <a:solidFill>
              <a:srgbClr val="000000"/>
            </a:solidFill>
            <a:effectLst/>
            <a:latin typeface="Courier New" pitchFamily="49" charset="0"/>
            <a:ea typeface="Courier" charset="0"/>
            <a:cs typeface="Courier New" pitchFamily="49" charset="0"/>
            <a:sym typeface="Courier" charset="0"/>
          </a:endParaRPr>
        </a:p>
      </dgm:t>
    </dgm:pt>
    <dgm:pt modelId="{C0655250-FB56-407F-AA1B-F6D40F087074}" type="parTrans" cxnId="{5E05B469-CC55-4C92-A075-929F7C165AE0}">
      <dgm:prSet/>
      <dgm:spPr/>
      <dgm:t>
        <a:bodyPr/>
        <a:lstStyle/>
        <a:p>
          <a:endParaRPr lang="en-US"/>
        </a:p>
      </dgm:t>
    </dgm:pt>
    <dgm:pt modelId="{F7E03FAB-E7BF-40AE-903B-3B062CE92049}" type="sibTrans" cxnId="{5E05B469-CC55-4C92-A075-929F7C165AE0}">
      <dgm:prSet/>
      <dgm:spPr/>
      <dgm:t>
        <a:bodyPr/>
        <a:lstStyle/>
        <a:p>
          <a:endParaRPr lang="en-US"/>
        </a:p>
      </dgm:t>
    </dgm:pt>
    <dgm:pt modelId="{8E52B27E-BF63-4221-A264-AFC84DAFFEF8}">
      <dgm:prSet phldrT="[Text]"/>
      <dgm:spPr>
        <a:solidFill>
          <a:schemeClr val="accent6">
            <a:lumMod val="40000"/>
            <a:lumOff val="60000"/>
          </a:schemeClr>
        </a:solidFill>
      </dgm:spPr>
      <dgm:t>
        <a:bodyPr/>
        <a:lstStyle/>
        <a:p>
          <a:endParaRPr lang="en-US" b="1" dirty="0">
            <a:latin typeface="Courier New" pitchFamily="49" charset="0"/>
            <a:cs typeface="Courier New" pitchFamily="49" charset="0"/>
          </a:endParaRPr>
        </a:p>
      </dgm:t>
    </dgm:pt>
    <dgm:pt modelId="{F5750521-14BD-4776-95BB-AA1F9424710A}" type="parTrans" cxnId="{521F9688-36C9-4896-BA26-6C06B52ABD75}">
      <dgm:prSet/>
      <dgm:spPr/>
      <dgm:t>
        <a:bodyPr/>
        <a:lstStyle/>
        <a:p>
          <a:endParaRPr lang="en-US"/>
        </a:p>
      </dgm:t>
    </dgm:pt>
    <dgm:pt modelId="{4E7956FA-B256-4925-AB1C-EAA63E729CAD}" type="sibTrans" cxnId="{521F9688-36C9-4896-BA26-6C06B52ABD75}">
      <dgm:prSet/>
      <dgm:spPr/>
      <dgm:t>
        <a:bodyPr/>
        <a:lstStyle/>
        <a:p>
          <a:endParaRPr lang="en-US"/>
        </a:p>
      </dgm:t>
    </dgm:pt>
    <dgm:pt modelId="{54045A1E-A2DB-4CD4-BF38-CDFE32313F2C}">
      <dgm:prSet phldrT="[Tex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class BMW</a:t>
          </a:r>
          <a:br>
            <a:rPr lang="en-US" sz="2000" b="1" dirty="0" smtClean="0">
              <a:solidFill>
                <a:srgbClr val="000000"/>
              </a:solidFill>
              <a:effectLst/>
              <a:latin typeface="Courier New" pitchFamily="49" charset="0"/>
              <a:ea typeface="Courier" charset="0"/>
              <a:cs typeface="Courier New" pitchFamily="49" charset="0"/>
              <a:sym typeface="Courier" charset="0"/>
            </a:rPr>
          </a:br>
          <a:r>
            <a:rPr lang="en-US" sz="2000" b="1" dirty="0" smtClean="0">
              <a:solidFill>
                <a:srgbClr val="000000"/>
              </a:solidFill>
              <a:effectLst/>
              <a:latin typeface="Courier New" pitchFamily="49" charset="0"/>
              <a:ea typeface="Courier" charset="0"/>
              <a:cs typeface="Courier New" pitchFamily="49" charset="0"/>
              <a:sym typeface="Courier" charset="0"/>
            </a:rPr>
            <a:t>extends Car</a:t>
          </a:r>
          <a:br>
            <a:rPr lang="en-US" sz="2000" b="1" dirty="0" smtClean="0">
              <a:solidFill>
                <a:srgbClr val="000000"/>
              </a:solidFill>
              <a:effectLst/>
              <a:latin typeface="Courier New" pitchFamily="49" charset="0"/>
              <a:ea typeface="Courier" charset="0"/>
              <a:cs typeface="Courier New" pitchFamily="49" charset="0"/>
              <a:sym typeface="Courier" charset="0"/>
            </a:rPr>
          </a:br>
          <a:endParaRPr lang="en-US" sz="2000" b="1" dirty="0" smtClean="0">
            <a:solidFill>
              <a:srgbClr val="000000"/>
            </a:solidFill>
            <a:effectLst/>
            <a:latin typeface="Courier New" pitchFamily="49" charset="0"/>
            <a:ea typeface="Courier" charset="0"/>
            <a:cs typeface="Courier New" pitchFamily="49" charset="0"/>
            <a:sym typeface="Courier" charset="0"/>
          </a:endParaRPr>
        </a:p>
      </dgm:t>
    </dgm:pt>
    <dgm:pt modelId="{CCA761E2-558C-4C3B-9B80-D9117CEFEB7B}" type="parTrans" cxnId="{EA668C4A-BFA6-4B96-B055-F2980390084A}">
      <dgm:prSet/>
      <dgm:spPr/>
      <dgm:t>
        <a:bodyPr/>
        <a:lstStyle/>
        <a:p>
          <a:endParaRPr lang="en-US"/>
        </a:p>
      </dgm:t>
    </dgm:pt>
    <dgm:pt modelId="{C160B9E2-8F03-4819-84E2-D491320F2A1A}" type="sibTrans" cxnId="{EA668C4A-BFA6-4B96-B055-F2980390084A}">
      <dgm:prSet/>
      <dgm:spPr/>
      <dgm:t>
        <a:bodyPr/>
        <a:lstStyle/>
        <a:p>
          <a:endParaRPr lang="en-US"/>
        </a:p>
      </dgm:t>
    </dgm:pt>
    <dgm:pt modelId="{4CB6127A-0E1D-4796-8222-B3C99E700F28}">
      <dgm:prSet phldrT="[Tex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class Toyota extends Car</a:t>
          </a:r>
          <a:br>
            <a:rPr lang="en-US" sz="2000" b="1" dirty="0" smtClean="0">
              <a:solidFill>
                <a:srgbClr val="000000"/>
              </a:solidFill>
              <a:effectLst/>
              <a:latin typeface="Courier New" pitchFamily="49" charset="0"/>
              <a:ea typeface="Courier" charset="0"/>
              <a:cs typeface="Courier New" pitchFamily="49" charset="0"/>
              <a:sym typeface="Courier" charset="0"/>
            </a:rPr>
          </a:br>
          <a:endParaRPr lang="en-US" sz="2000" b="1" dirty="0" smtClean="0">
            <a:solidFill>
              <a:srgbClr val="000000"/>
            </a:solidFill>
            <a:effectLst/>
            <a:latin typeface="Courier New" pitchFamily="49" charset="0"/>
            <a:ea typeface="Courier" charset="0"/>
            <a:cs typeface="Courier New" pitchFamily="49" charset="0"/>
            <a:sym typeface="Courier" charset="0"/>
          </a:endParaRPr>
        </a:p>
        <a:p>
          <a:r>
            <a:rPr lang="en-US" sz="2000" b="1" dirty="0" smtClean="0">
              <a:solidFill>
                <a:srgbClr val="000000"/>
              </a:solidFill>
              <a:effectLst/>
              <a:latin typeface="Courier New" pitchFamily="49" charset="0"/>
              <a:ea typeface="Courier" charset="0"/>
              <a:cs typeface="Courier New" pitchFamily="49" charset="0"/>
              <a:sym typeface="Courier" charset="0"/>
            </a:rPr>
            <a:t>+ run(){</a:t>
          </a:r>
          <a:endParaRPr lang="en-US" sz="2000" b="1" dirty="0">
            <a:effectLst/>
            <a:latin typeface="Courier New" pitchFamily="49" charset="0"/>
            <a:cs typeface="Courier New" pitchFamily="49" charset="0"/>
          </a:endParaRPr>
        </a:p>
      </dgm:t>
    </dgm:pt>
    <dgm:pt modelId="{3AFBC5D7-5C39-4AA9-8DE0-A37D6F322AD5}" type="parTrans" cxnId="{E2F466F2-2030-4A01-BCA3-890073FB9043}">
      <dgm:prSet/>
      <dgm:spPr/>
      <dgm:t>
        <a:bodyPr/>
        <a:lstStyle/>
        <a:p>
          <a:endParaRPr lang="en-US"/>
        </a:p>
      </dgm:t>
    </dgm:pt>
    <dgm:pt modelId="{1BBF08F9-43DA-47D1-BACE-648F39416C4A}" type="sibTrans" cxnId="{E2F466F2-2030-4A01-BCA3-890073FB9043}">
      <dgm:prSet/>
      <dgm:spPr/>
      <dgm:t>
        <a:bodyPr/>
        <a:lstStyle/>
        <a:p>
          <a:endParaRPr lang="en-US"/>
        </a:p>
      </dgm:t>
    </dgm:pt>
    <dgm:pt modelId="{6A777650-0BF6-492B-97A4-E7C46A1ACDEB}">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FD85E1EC-3A4E-41EF-BC51-E72E3818DDCE}" type="parTrans" cxnId="{D0CCCF4F-5473-44A8-BB10-0219DE65BF8D}">
      <dgm:prSet/>
      <dgm:spPr/>
      <dgm:t>
        <a:bodyPr/>
        <a:lstStyle/>
        <a:p>
          <a:endParaRPr lang="en-US"/>
        </a:p>
      </dgm:t>
    </dgm:pt>
    <dgm:pt modelId="{1443DF70-A6DD-4B2A-8511-AFA88027BA55}" type="sibTrans" cxnId="{D0CCCF4F-5473-44A8-BB10-0219DE65BF8D}">
      <dgm:prSet/>
      <dgm:spPr/>
      <dgm:t>
        <a:bodyPr/>
        <a:lstStyle/>
        <a:p>
          <a:endParaRPr lang="en-US"/>
        </a:p>
      </dgm:t>
    </dgm:pt>
    <dgm:pt modelId="{F62BE5ED-8E54-4999-842C-7FFA6FAC9560}">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BAB16847-34E9-4DB1-8025-0E5447A67A8A}" type="parTrans" cxnId="{B518F51A-F720-4CFE-9AEA-F12AC9A05702}">
      <dgm:prSet/>
      <dgm:spPr/>
      <dgm:t>
        <a:bodyPr/>
        <a:lstStyle/>
        <a:p>
          <a:endParaRPr lang="en-US"/>
        </a:p>
      </dgm:t>
    </dgm:pt>
    <dgm:pt modelId="{ED2BA5B4-10CA-4D34-946E-5DA1AA67E872}" type="sibTrans" cxnId="{B518F51A-F720-4CFE-9AEA-F12AC9A05702}">
      <dgm:prSet/>
      <dgm:spPr/>
      <dgm:t>
        <a:bodyPr/>
        <a:lstStyle/>
        <a:p>
          <a:endParaRPr lang="en-US"/>
        </a:p>
      </dgm:t>
    </dgm:pt>
    <dgm:pt modelId="{D749383B-3361-4890-AD1D-0D7D7B1D4E08}">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run(){</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B1A12C22-F3A2-4F38-AE89-7866D2A27363}" type="parTrans" cxnId="{0C3B4A2A-0EBB-4933-A16D-153BA5E06330}">
      <dgm:prSet/>
      <dgm:spPr/>
      <dgm:t>
        <a:bodyPr/>
        <a:lstStyle/>
        <a:p>
          <a:endParaRPr lang="en-US"/>
        </a:p>
      </dgm:t>
    </dgm:pt>
    <dgm:pt modelId="{D39DFD75-A3E0-4C48-AC19-03337FF6BE72}" type="sibTrans" cxnId="{0C3B4A2A-0EBB-4933-A16D-153BA5E06330}">
      <dgm:prSet/>
      <dgm:spPr/>
      <dgm:t>
        <a:bodyPr/>
        <a:lstStyle/>
        <a:p>
          <a:endParaRPr lang="en-US"/>
        </a:p>
      </dgm:t>
    </dgm:pt>
    <dgm:pt modelId="{E51ED1AB-7B15-4D55-BBC2-6EBE3202A096}">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AC26CBAB-DF67-4964-A851-A4F8B61FF2BC}" type="parTrans" cxnId="{1AAD211B-81F5-4664-879A-F8CBBD44449A}">
      <dgm:prSet/>
      <dgm:spPr/>
      <dgm:t>
        <a:bodyPr/>
        <a:lstStyle/>
        <a:p>
          <a:endParaRPr lang="en-US"/>
        </a:p>
      </dgm:t>
    </dgm:pt>
    <dgm:pt modelId="{AE357A67-D871-48B2-92F6-B63AE2273FC4}" type="sibTrans" cxnId="{1AAD211B-81F5-4664-879A-F8CBBD44449A}">
      <dgm:prSet/>
      <dgm:spPr/>
      <dgm:t>
        <a:bodyPr/>
        <a:lstStyle/>
        <a:p>
          <a:endParaRPr lang="en-US"/>
        </a:p>
      </dgm:t>
    </dgm:pt>
    <dgm:pt modelId="{F650A5CB-C0C6-49CB-AADF-D72A6C726ECA}">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3BF17C42-EF86-4224-976C-B8BCA6706D86}" type="parTrans" cxnId="{FA994093-8EC2-412A-A5E6-5511595E23C5}">
      <dgm:prSet/>
      <dgm:spPr/>
      <dgm:t>
        <a:bodyPr/>
        <a:lstStyle/>
        <a:p>
          <a:endParaRPr lang="en-US"/>
        </a:p>
      </dgm:t>
    </dgm:pt>
    <dgm:pt modelId="{CAF3E277-75A7-4312-B00A-05E8BABB0B95}" type="sibTrans" cxnId="{FA994093-8EC2-412A-A5E6-5511595E23C5}">
      <dgm:prSet/>
      <dgm:spPr/>
      <dgm:t>
        <a:bodyPr/>
        <a:lstStyle/>
        <a:p>
          <a:endParaRPr lang="en-US"/>
        </a:p>
      </dgm:t>
    </dgm:pt>
    <dgm:pt modelId="{D11679B5-5A0A-4E32-B777-3DFEE6BFD12D}">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run(){</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01B34617-B37D-4945-A782-783717B8FA5D}" type="parTrans" cxnId="{C977133A-D167-4A76-89FE-702268288AC3}">
      <dgm:prSet/>
      <dgm:spPr/>
      <dgm:t>
        <a:bodyPr/>
        <a:lstStyle/>
        <a:p>
          <a:endParaRPr lang="en-US"/>
        </a:p>
      </dgm:t>
    </dgm:pt>
    <dgm:pt modelId="{628E13AD-1C4A-4077-ACD1-08E04988E2CC}" type="sibTrans" cxnId="{C977133A-D167-4A76-89FE-702268288AC3}">
      <dgm:prSet/>
      <dgm:spPr/>
      <dgm:t>
        <a:bodyPr/>
        <a:lstStyle/>
        <a:p>
          <a:endParaRPr lang="en-US"/>
        </a:p>
      </dgm:t>
    </dgm:pt>
    <dgm:pt modelId="{146AFFA1-9CEC-4D86-8A73-C14CDC9809EE}">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0E56746D-44B8-431F-B7F4-68207768A43A}" type="parTrans" cxnId="{257CDC42-1850-4D47-B470-B50B77AF9E57}">
      <dgm:prSet/>
      <dgm:spPr/>
      <dgm:t>
        <a:bodyPr/>
        <a:lstStyle/>
        <a:p>
          <a:endParaRPr lang="en-US"/>
        </a:p>
      </dgm:t>
    </dgm:pt>
    <dgm:pt modelId="{80AB5CA2-4E01-4559-9508-C6A96D42A74C}" type="sibTrans" cxnId="{257CDC42-1850-4D47-B470-B50B77AF9E57}">
      <dgm:prSet/>
      <dgm:spPr/>
      <dgm:t>
        <a:bodyPr/>
        <a:lstStyle/>
        <a:p>
          <a:endParaRPr lang="en-US"/>
        </a:p>
      </dgm:t>
    </dgm:pt>
    <dgm:pt modelId="{E70FB35F-94DA-4F60-90D5-4BCD86AA0147}">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699BDF2B-F25B-4521-AE3E-CFA97FFF6A56}" type="parTrans" cxnId="{DDA9AD06-D395-4B58-926A-CBB4964972D7}">
      <dgm:prSet/>
      <dgm:spPr/>
      <dgm:t>
        <a:bodyPr/>
        <a:lstStyle/>
        <a:p>
          <a:endParaRPr lang="en-US"/>
        </a:p>
      </dgm:t>
    </dgm:pt>
    <dgm:pt modelId="{B442C8C8-63FB-4C84-AE01-1DCD00544F23}" type="sibTrans" cxnId="{DDA9AD06-D395-4B58-926A-CBB4964972D7}">
      <dgm:prSet/>
      <dgm:spPr/>
      <dgm:t>
        <a:bodyPr/>
        <a:lstStyle/>
        <a:p>
          <a:endParaRPr lang="en-US"/>
        </a:p>
      </dgm:t>
    </dgm:pt>
    <dgm:pt modelId="{C5B2C018-EB1E-425A-8761-18E58BED5B52}" type="pres">
      <dgm:prSet presAssocID="{26AE679F-3FBE-481B-BA21-15A6D1A01BC9}" presName="Name0" presStyleCnt="0">
        <dgm:presLayoutVars>
          <dgm:dir/>
          <dgm:animLvl val="lvl"/>
          <dgm:resizeHandles val="exact"/>
        </dgm:presLayoutVars>
      </dgm:prSet>
      <dgm:spPr/>
      <dgm:t>
        <a:bodyPr/>
        <a:lstStyle/>
        <a:p>
          <a:endParaRPr lang="en-US"/>
        </a:p>
      </dgm:t>
    </dgm:pt>
    <dgm:pt modelId="{0DD7A355-D40B-496F-807C-E82E7E3DED19}" type="pres">
      <dgm:prSet presAssocID="{A08973D0-B016-4ADD-ABB6-A083F92C9176}" presName="compositeNode" presStyleCnt="0">
        <dgm:presLayoutVars>
          <dgm:bulletEnabled val="1"/>
        </dgm:presLayoutVars>
      </dgm:prSet>
      <dgm:spPr/>
    </dgm:pt>
    <dgm:pt modelId="{14749B01-6B32-48D1-84B9-243AC79018EE}" type="pres">
      <dgm:prSet presAssocID="{A08973D0-B016-4ADD-ABB6-A083F92C9176}" presName="bgRect" presStyleLbl="node1" presStyleIdx="0" presStyleCnt="3"/>
      <dgm:spPr/>
      <dgm:t>
        <a:bodyPr/>
        <a:lstStyle/>
        <a:p>
          <a:endParaRPr lang="en-US"/>
        </a:p>
      </dgm:t>
    </dgm:pt>
    <dgm:pt modelId="{03B855B8-D850-40E5-86CE-C400FB30A4C8}" type="pres">
      <dgm:prSet presAssocID="{A08973D0-B016-4ADD-ABB6-A083F92C9176}" presName="parentNode" presStyleLbl="node1" presStyleIdx="0" presStyleCnt="3">
        <dgm:presLayoutVars>
          <dgm:chMax val="0"/>
          <dgm:bulletEnabled val="1"/>
        </dgm:presLayoutVars>
      </dgm:prSet>
      <dgm:spPr/>
      <dgm:t>
        <a:bodyPr/>
        <a:lstStyle/>
        <a:p>
          <a:endParaRPr lang="en-US"/>
        </a:p>
      </dgm:t>
    </dgm:pt>
    <dgm:pt modelId="{DE18D460-D1B2-456A-B0CA-61115E64D698}" type="pres">
      <dgm:prSet presAssocID="{A08973D0-B016-4ADD-ABB6-A083F92C9176}" presName="childNode" presStyleLbl="node1" presStyleIdx="0" presStyleCnt="3">
        <dgm:presLayoutVars>
          <dgm:bulletEnabled val="1"/>
        </dgm:presLayoutVars>
      </dgm:prSet>
      <dgm:spPr/>
      <dgm:t>
        <a:bodyPr/>
        <a:lstStyle/>
        <a:p>
          <a:endParaRPr lang="en-US"/>
        </a:p>
      </dgm:t>
    </dgm:pt>
    <dgm:pt modelId="{00950A14-BB21-4C67-AF60-A402401778A6}" type="pres">
      <dgm:prSet presAssocID="{F2D03325-74DE-42A2-8117-CA67C6CBEB4E}" presName="hSp" presStyleCnt="0"/>
      <dgm:spPr/>
    </dgm:pt>
    <dgm:pt modelId="{5A291507-DCC5-447F-B508-67A4646A2F12}" type="pres">
      <dgm:prSet presAssocID="{F2D03325-74DE-42A2-8117-CA67C6CBEB4E}" presName="vProcSp" presStyleCnt="0"/>
      <dgm:spPr/>
    </dgm:pt>
    <dgm:pt modelId="{74BCC1D6-0622-46AD-93E1-6D468822F911}" type="pres">
      <dgm:prSet presAssocID="{F2D03325-74DE-42A2-8117-CA67C6CBEB4E}" presName="vSp1" presStyleCnt="0"/>
      <dgm:spPr/>
    </dgm:pt>
    <dgm:pt modelId="{38A78982-F786-4283-9474-AB5A189AE6E4}" type="pres">
      <dgm:prSet presAssocID="{F2D03325-74DE-42A2-8117-CA67C6CBEB4E}" presName="simulatedConn" presStyleLbl="solidFgAcc1" presStyleIdx="0" presStyleCnt="2"/>
      <dgm:spPr>
        <a:noFill/>
        <a:ln>
          <a:noFill/>
        </a:ln>
      </dgm:spPr>
    </dgm:pt>
    <dgm:pt modelId="{E5F36104-1D08-4F5F-991F-E17B8A267361}" type="pres">
      <dgm:prSet presAssocID="{F2D03325-74DE-42A2-8117-CA67C6CBEB4E}" presName="vSp2" presStyleCnt="0"/>
      <dgm:spPr/>
    </dgm:pt>
    <dgm:pt modelId="{ADAE1A47-DF7C-4D3A-955A-F79D17BEDD23}" type="pres">
      <dgm:prSet presAssocID="{F2D03325-74DE-42A2-8117-CA67C6CBEB4E}" presName="sibTrans" presStyleCnt="0"/>
      <dgm:spPr/>
    </dgm:pt>
    <dgm:pt modelId="{BDABC071-50D8-4C1F-919E-B240BB2E14E5}" type="pres">
      <dgm:prSet presAssocID="{18644128-4C3B-44C1-8B47-CC70460BD483}" presName="compositeNode" presStyleCnt="0">
        <dgm:presLayoutVars>
          <dgm:bulletEnabled val="1"/>
        </dgm:presLayoutVars>
      </dgm:prSet>
      <dgm:spPr/>
    </dgm:pt>
    <dgm:pt modelId="{6E831665-1D1E-47A3-94CF-49925EFB1FDC}" type="pres">
      <dgm:prSet presAssocID="{18644128-4C3B-44C1-8B47-CC70460BD483}" presName="bgRect" presStyleLbl="node1" presStyleIdx="1" presStyleCnt="3"/>
      <dgm:spPr/>
      <dgm:t>
        <a:bodyPr/>
        <a:lstStyle/>
        <a:p>
          <a:endParaRPr lang="en-US"/>
        </a:p>
      </dgm:t>
    </dgm:pt>
    <dgm:pt modelId="{804B9A4A-8DFC-44E3-AE12-50EBBF02BCBD}" type="pres">
      <dgm:prSet presAssocID="{18644128-4C3B-44C1-8B47-CC70460BD483}" presName="parentNode" presStyleLbl="node1" presStyleIdx="1" presStyleCnt="3">
        <dgm:presLayoutVars>
          <dgm:chMax val="0"/>
          <dgm:bulletEnabled val="1"/>
        </dgm:presLayoutVars>
      </dgm:prSet>
      <dgm:spPr/>
      <dgm:t>
        <a:bodyPr/>
        <a:lstStyle/>
        <a:p>
          <a:endParaRPr lang="en-US"/>
        </a:p>
      </dgm:t>
    </dgm:pt>
    <dgm:pt modelId="{918A6F5E-2CCD-4976-B0A1-F2259013C273}" type="pres">
      <dgm:prSet presAssocID="{18644128-4C3B-44C1-8B47-CC70460BD483}" presName="childNode" presStyleLbl="node1" presStyleIdx="1" presStyleCnt="3">
        <dgm:presLayoutVars>
          <dgm:bulletEnabled val="1"/>
        </dgm:presLayoutVars>
      </dgm:prSet>
      <dgm:spPr/>
      <dgm:t>
        <a:bodyPr/>
        <a:lstStyle/>
        <a:p>
          <a:endParaRPr lang="en-US"/>
        </a:p>
      </dgm:t>
    </dgm:pt>
    <dgm:pt modelId="{7F857412-6146-4AEE-A408-4397ED0BDFE1}" type="pres">
      <dgm:prSet presAssocID="{9C3959CB-DDDD-4C14-8674-7B580E899426}" presName="hSp" presStyleCnt="0"/>
      <dgm:spPr/>
    </dgm:pt>
    <dgm:pt modelId="{463ADDA5-A426-45B7-9669-E80FF815B4C6}" type="pres">
      <dgm:prSet presAssocID="{9C3959CB-DDDD-4C14-8674-7B580E899426}" presName="vProcSp" presStyleCnt="0"/>
      <dgm:spPr/>
    </dgm:pt>
    <dgm:pt modelId="{090AB8E0-4D87-4E1A-874C-695EF6985E66}" type="pres">
      <dgm:prSet presAssocID="{9C3959CB-DDDD-4C14-8674-7B580E899426}" presName="vSp1" presStyleCnt="0"/>
      <dgm:spPr/>
    </dgm:pt>
    <dgm:pt modelId="{B707073F-CB60-4A63-B9DC-0A8C96E42AD9}" type="pres">
      <dgm:prSet presAssocID="{9C3959CB-DDDD-4C14-8674-7B580E899426}" presName="simulatedConn" presStyleLbl="solidFgAcc1" presStyleIdx="1" presStyleCnt="2"/>
      <dgm:spPr>
        <a:noFill/>
        <a:ln>
          <a:noFill/>
        </a:ln>
      </dgm:spPr>
    </dgm:pt>
    <dgm:pt modelId="{06152E5A-4647-46AB-9081-07B5393B49DC}" type="pres">
      <dgm:prSet presAssocID="{9C3959CB-DDDD-4C14-8674-7B580E899426}" presName="vSp2" presStyleCnt="0"/>
      <dgm:spPr/>
    </dgm:pt>
    <dgm:pt modelId="{3D1CB70A-CFDD-445E-9625-CC247CB39FAF}" type="pres">
      <dgm:prSet presAssocID="{9C3959CB-DDDD-4C14-8674-7B580E899426}" presName="sibTrans" presStyleCnt="0"/>
      <dgm:spPr/>
    </dgm:pt>
    <dgm:pt modelId="{A3E9F855-5928-4401-9532-1D8FDC64B400}" type="pres">
      <dgm:prSet presAssocID="{8E52B27E-BF63-4221-A264-AFC84DAFFEF8}" presName="compositeNode" presStyleCnt="0">
        <dgm:presLayoutVars>
          <dgm:bulletEnabled val="1"/>
        </dgm:presLayoutVars>
      </dgm:prSet>
      <dgm:spPr/>
    </dgm:pt>
    <dgm:pt modelId="{0098D59A-9F06-47BC-AD46-414F5828F761}" type="pres">
      <dgm:prSet presAssocID="{8E52B27E-BF63-4221-A264-AFC84DAFFEF8}" presName="bgRect" presStyleLbl="node1" presStyleIdx="2" presStyleCnt="3"/>
      <dgm:spPr/>
      <dgm:t>
        <a:bodyPr/>
        <a:lstStyle/>
        <a:p>
          <a:endParaRPr lang="en-US"/>
        </a:p>
      </dgm:t>
    </dgm:pt>
    <dgm:pt modelId="{EFFC24E6-DCC9-4505-86BA-DCDD14DBB22E}" type="pres">
      <dgm:prSet presAssocID="{8E52B27E-BF63-4221-A264-AFC84DAFFEF8}" presName="parentNode" presStyleLbl="node1" presStyleIdx="2" presStyleCnt="3">
        <dgm:presLayoutVars>
          <dgm:chMax val="0"/>
          <dgm:bulletEnabled val="1"/>
        </dgm:presLayoutVars>
      </dgm:prSet>
      <dgm:spPr/>
      <dgm:t>
        <a:bodyPr/>
        <a:lstStyle/>
        <a:p>
          <a:endParaRPr lang="en-US"/>
        </a:p>
      </dgm:t>
    </dgm:pt>
    <dgm:pt modelId="{D61B7B49-21C6-4E29-B29B-FC58A387E02C}" type="pres">
      <dgm:prSet presAssocID="{8E52B27E-BF63-4221-A264-AFC84DAFFEF8}" presName="childNode" presStyleLbl="node1" presStyleIdx="2" presStyleCnt="3">
        <dgm:presLayoutVars>
          <dgm:bulletEnabled val="1"/>
        </dgm:presLayoutVars>
      </dgm:prSet>
      <dgm:spPr/>
      <dgm:t>
        <a:bodyPr/>
        <a:lstStyle/>
        <a:p>
          <a:endParaRPr lang="en-US"/>
        </a:p>
      </dgm:t>
    </dgm:pt>
  </dgm:ptLst>
  <dgm:cxnLst>
    <dgm:cxn modelId="{B0B4217C-1FAC-45E9-A395-C3027168D6CA}" type="presOf" srcId="{F62BE5ED-8E54-4999-842C-7FFA6FAC9560}" destId="{DE18D460-D1B2-456A-B0CA-61115E64D698}" srcOrd="0" destOrd="2" presId="urn:microsoft.com/office/officeart/2005/8/layout/hProcess7"/>
    <dgm:cxn modelId="{EA668C4A-BFA6-4B96-B055-F2980390084A}" srcId="{8E52B27E-BF63-4221-A264-AFC84DAFFEF8}" destId="{54045A1E-A2DB-4CD4-BF38-CDFE32313F2C}" srcOrd="0" destOrd="0" parTransId="{CCA761E2-558C-4C3B-9B80-D9117CEFEB7B}" sibTransId="{C160B9E2-8F03-4819-84E2-D491320F2A1A}"/>
    <dgm:cxn modelId="{477C78D4-9979-4683-A957-392772F94F61}" type="presOf" srcId="{26AE679F-3FBE-481B-BA21-15A6D1A01BC9}" destId="{C5B2C018-EB1E-425A-8761-18E58BED5B52}" srcOrd="0" destOrd="0" presId="urn:microsoft.com/office/officeart/2005/8/layout/hProcess7"/>
    <dgm:cxn modelId="{A90658C5-9A7B-443F-B6E4-686FC8D7E34E}" type="presOf" srcId="{A08973D0-B016-4ADD-ABB6-A083F92C9176}" destId="{14749B01-6B32-48D1-84B9-243AC79018EE}" srcOrd="0" destOrd="0" presId="urn:microsoft.com/office/officeart/2005/8/layout/hProcess7"/>
    <dgm:cxn modelId="{18320BC1-9E00-4ABF-ABD0-5E7EC555FB68}" type="presOf" srcId="{D11679B5-5A0A-4E32-B777-3DFEE6BFD12D}" destId="{D61B7B49-21C6-4E29-B29B-FC58A387E02C}" srcOrd="0" destOrd="1" presId="urn:microsoft.com/office/officeart/2005/8/layout/hProcess7"/>
    <dgm:cxn modelId="{8FA1451F-0181-4DFF-AB72-38EBFC30EF31}" type="presOf" srcId="{5FA3EEB3-437E-40CE-B238-8B94F1D2D8C3}" destId="{918A6F5E-2CCD-4976-B0A1-F2259013C273}" srcOrd="0" destOrd="0" presId="urn:microsoft.com/office/officeart/2005/8/layout/hProcess7"/>
    <dgm:cxn modelId="{465FD7A6-ECE1-4608-BC40-E0F471207AF0}" type="presOf" srcId="{E70FB35F-94DA-4F60-90D5-4BCD86AA0147}" destId="{D61B7B49-21C6-4E29-B29B-FC58A387E02C}" srcOrd="0" destOrd="3" presId="urn:microsoft.com/office/officeart/2005/8/layout/hProcess7"/>
    <dgm:cxn modelId="{257CDC42-1850-4D47-B470-B50B77AF9E57}" srcId="{8E52B27E-BF63-4221-A264-AFC84DAFFEF8}" destId="{146AFFA1-9CEC-4D86-8A73-C14CDC9809EE}" srcOrd="2" destOrd="0" parTransId="{0E56746D-44B8-431F-B7F4-68207768A43A}" sibTransId="{80AB5CA2-4E01-4559-9508-C6A96D42A74C}"/>
    <dgm:cxn modelId="{99CD8860-6672-449F-8206-93CA11F8007A}" type="presOf" srcId="{146AFFA1-9CEC-4D86-8A73-C14CDC9809EE}" destId="{D61B7B49-21C6-4E29-B29B-FC58A387E02C}" srcOrd="0" destOrd="2" presId="urn:microsoft.com/office/officeart/2005/8/layout/hProcess7"/>
    <dgm:cxn modelId="{29DC761D-CB06-43EA-8295-0C7568C3259D}" type="presOf" srcId="{E51ED1AB-7B15-4D55-BBC2-6EBE3202A096}" destId="{918A6F5E-2CCD-4976-B0A1-F2259013C273}" srcOrd="0" destOrd="2" presId="urn:microsoft.com/office/officeart/2005/8/layout/hProcess7"/>
    <dgm:cxn modelId="{07676B24-0E73-43EF-A491-103B33EAE6D9}" srcId="{26AE679F-3FBE-481B-BA21-15A6D1A01BC9}" destId="{A08973D0-B016-4ADD-ABB6-A083F92C9176}" srcOrd="0" destOrd="0" parTransId="{AFC7137F-C5F9-4538-9EE7-B45180A449E7}" sibTransId="{F2D03325-74DE-42A2-8117-CA67C6CBEB4E}"/>
    <dgm:cxn modelId="{5CDCEC4F-1631-4613-8DED-EB5CF2BE54E8}" type="presOf" srcId="{18644128-4C3B-44C1-8B47-CC70460BD483}" destId="{804B9A4A-8DFC-44E3-AE12-50EBBF02BCBD}" srcOrd="1" destOrd="0" presId="urn:microsoft.com/office/officeart/2005/8/layout/hProcess7"/>
    <dgm:cxn modelId="{C977133A-D167-4A76-89FE-702268288AC3}" srcId="{8E52B27E-BF63-4221-A264-AFC84DAFFEF8}" destId="{D11679B5-5A0A-4E32-B777-3DFEE6BFD12D}" srcOrd="1" destOrd="0" parTransId="{01B34617-B37D-4945-A782-783717B8FA5D}" sibTransId="{628E13AD-1C4A-4077-ACD1-08E04988E2CC}"/>
    <dgm:cxn modelId="{5E05B469-CC55-4C92-A075-929F7C165AE0}" srcId="{18644128-4C3B-44C1-8B47-CC70460BD483}" destId="{5FA3EEB3-437E-40CE-B238-8B94F1D2D8C3}" srcOrd="0" destOrd="0" parTransId="{C0655250-FB56-407F-AA1B-F6D40F087074}" sibTransId="{F7E03FAB-E7BF-40AE-903B-3B062CE92049}"/>
    <dgm:cxn modelId="{94E615FE-4697-474B-81C6-A946720A0119}" type="presOf" srcId="{F650A5CB-C0C6-49CB-AADF-D72A6C726ECA}" destId="{918A6F5E-2CCD-4976-B0A1-F2259013C273}" srcOrd="0" destOrd="3" presId="urn:microsoft.com/office/officeart/2005/8/layout/hProcess7"/>
    <dgm:cxn modelId="{80BDCD2E-381F-4571-9CA9-ED576D1C7DED}" type="presOf" srcId="{54045A1E-A2DB-4CD4-BF38-CDFE32313F2C}" destId="{D61B7B49-21C6-4E29-B29B-FC58A387E02C}" srcOrd="0" destOrd="0" presId="urn:microsoft.com/office/officeart/2005/8/layout/hProcess7"/>
    <dgm:cxn modelId="{B518F51A-F720-4CFE-9AEA-F12AC9A05702}" srcId="{A08973D0-B016-4ADD-ABB6-A083F92C9176}" destId="{F62BE5ED-8E54-4999-842C-7FFA6FAC9560}" srcOrd="2" destOrd="0" parTransId="{BAB16847-34E9-4DB1-8025-0E5447A67A8A}" sibTransId="{ED2BA5B4-10CA-4D34-946E-5DA1AA67E872}"/>
    <dgm:cxn modelId="{719193D8-9518-4738-9024-0A99ABA48B5C}" type="presOf" srcId="{18644128-4C3B-44C1-8B47-CC70460BD483}" destId="{6E831665-1D1E-47A3-94CF-49925EFB1FDC}" srcOrd="0" destOrd="0" presId="urn:microsoft.com/office/officeart/2005/8/layout/hProcess7"/>
    <dgm:cxn modelId="{DDA9AD06-D395-4B58-926A-CBB4964972D7}" srcId="{8E52B27E-BF63-4221-A264-AFC84DAFFEF8}" destId="{E70FB35F-94DA-4F60-90D5-4BCD86AA0147}" srcOrd="3" destOrd="0" parTransId="{699BDF2B-F25B-4521-AE3E-CFA97FFF6A56}" sibTransId="{B442C8C8-63FB-4C84-AE01-1DCD00544F23}"/>
    <dgm:cxn modelId="{21AB9885-E856-4EE9-86D6-87E3111C8E13}" type="presOf" srcId="{6A777650-0BF6-492B-97A4-E7C46A1ACDEB}" destId="{DE18D460-D1B2-456A-B0CA-61115E64D698}" srcOrd="0" destOrd="1" presId="urn:microsoft.com/office/officeart/2005/8/layout/hProcess7"/>
    <dgm:cxn modelId="{F569705B-6279-4AE5-8358-FD0326114DBA}" type="presOf" srcId="{D749383B-3361-4890-AD1D-0D7D7B1D4E08}" destId="{918A6F5E-2CCD-4976-B0A1-F2259013C273}" srcOrd="0" destOrd="1" presId="urn:microsoft.com/office/officeart/2005/8/layout/hProcess7"/>
    <dgm:cxn modelId="{7BFF0B0C-E3A3-4C56-BD5C-A6250C6EBB5F}" type="presOf" srcId="{4CB6127A-0E1D-4796-8222-B3C99E700F28}" destId="{DE18D460-D1B2-456A-B0CA-61115E64D698}" srcOrd="0" destOrd="0" presId="urn:microsoft.com/office/officeart/2005/8/layout/hProcess7"/>
    <dgm:cxn modelId="{2CE75A3F-E2A8-422D-B5CB-F807536AA204}" srcId="{26AE679F-3FBE-481B-BA21-15A6D1A01BC9}" destId="{18644128-4C3B-44C1-8B47-CC70460BD483}" srcOrd="1" destOrd="0" parTransId="{17ED7143-1FD3-4ACA-9F2F-B7354C6D651D}" sibTransId="{9C3959CB-DDDD-4C14-8674-7B580E899426}"/>
    <dgm:cxn modelId="{FA994093-8EC2-412A-A5E6-5511595E23C5}" srcId="{18644128-4C3B-44C1-8B47-CC70460BD483}" destId="{F650A5CB-C0C6-49CB-AADF-D72A6C726ECA}" srcOrd="3" destOrd="0" parTransId="{3BF17C42-EF86-4224-976C-B8BCA6706D86}" sibTransId="{CAF3E277-75A7-4312-B00A-05E8BABB0B95}"/>
    <dgm:cxn modelId="{490AA141-C625-4758-9257-00ACAFD0A8CD}" type="presOf" srcId="{8E52B27E-BF63-4221-A264-AFC84DAFFEF8}" destId="{EFFC24E6-DCC9-4505-86BA-DCDD14DBB22E}" srcOrd="1" destOrd="0" presId="urn:microsoft.com/office/officeart/2005/8/layout/hProcess7"/>
    <dgm:cxn modelId="{65CB748A-C549-475A-8903-6DD69DBFF0BE}" type="presOf" srcId="{A08973D0-B016-4ADD-ABB6-A083F92C9176}" destId="{03B855B8-D850-40E5-86CE-C400FB30A4C8}" srcOrd="1" destOrd="0" presId="urn:microsoft.com/office/officeart/2005/8/layout/hProcess7"/>
    <dgm:cxn modelId="{54FFB2AD-8F2A-4CFF-BDD1-08948B0065F6}" type="presOf" srcId="{8E52B27E-BF63-4221-A264-AFC84DAFFEF8}" destId="{0098D59A-9F06-47BC-AD46-414F5828F761}" srcOrd="0" destOrd="0" presId="urn:microsoft.com/office/officeart/2005/8/layout/hProcess7"/>
    <dgm:cxn modelId="{0C3B4A2A-0EBB-4933-A16D-153BA5E06330}" srcId="{18644128-4C3B-44C1-8B47-CC70460BD483}" destId="{D749383B-3361-4890-AD1D-0D7D7B1D4E08}" srcOrd="1" destOrd="0" parTransId="{B1A12C22-F3A2-4F38-AE89-7866D2A27363}" sibTransId="{D39DFD75-A3E0-4C48-AC19-03337FF6BE72}"/>
    <dgm:cxn modelId="{D0CCCF4F-5473-44A8-BB10-0219DE65BF8D}" srcId="{A08973D0-B016-4ADD-ABB6-A083F92C9176}" destId="{6A777650-0BF6-492B-97A4-E7C46A1ACDEB}" srcOrd="1" destOrd="0" parTransId="{FD85E1EC-3A4E-41EF-BC51-E72E3818DDCE}" sibTransId="{1443DF70-A6DD-4B2A-8511-AFA88027BA55}"/>
    <dgm:cxn modelId="{1AAD211B-81F5-4664-879A-F8CBBD44449A}" srcId="{18644128-4C3B-44C1-8B47-CC70460BD483}" destId="{E51ED1AB-7B15-4D55-BBC2-6EBE3202A096}" srcOrd="2" destOrd="0" parTransId="{AC26CBAB-DF67-4964-A851-A4F8B61FF2BC}" sibTransId="{AE357A67-D871-48B2-92F6-B63AE2273FC4}"/>
    <dgm:cxn modelId="{521F9688-36C9-4896-BA26-6C06B52ABD75}" srcId="{26AE679F-3FBE-481B-BA21-15A6D1A01BC9}" destId="{8E52B27E-BF63-4221-A264-AFC84DAFFEF8}" srcOrd="2" destOrd="0" parTransId="{F5750521-14BD-4776-95BB-AA1F9424710A}" sibTransId="{4E7956FA-B256-4925-AB1C-EAA63E729CAD}"/>
    <dgm:cxn modelId="{E2F466F2-2030-4A01-BCA3-890073FB9043}" srcId="{A08973D0-B016-4ADD-ABB6-A083F92C9176}" destId="{4CB6127A-0E1D-4796-8222-B3C99E700F28}" srcOrd="0" destOrd="0" parTransId="{3AFBC5D7-5C39-4AA9-8DE0-A37D6F322AD5}" sibTransId="{1BBF08F9-43DA-47D1-BACE-648F39416C4A}"/>
    <dgm:cxn modelId="{A3AF6BBD-515F-4CAC-BD63-BC0DA17D667D}" type="presParOf" srcId="{C5B2C018-EB1E-425A-8761-18E58BED5B52}" destId="{0DD7A355-D40B-496F-807C-E82E7E3DED19}" srcOrd="0" destOrd="0" presId="urn:microsoft.com/office/officeart/2005/8/layout/hProcess7"/>
    <dgm:cxn modelId="{0C3CE382-AB80-4857-BABB-5323D665EC74}" type="presParOf" srcId="{0DD7A355-D40B-496F-807C-E82E7E3DED19}" destId="{14749B01-6B32-48D1-84B9-243AC79018EE}" srcOrd="0" destOrd="0" presId="urn:microsoft.com/office/officeart/2005/8/layout/hProcess7"/>
    <dgm:cxn modelId="{37D67EA9-92DA-4ADA-903D-F14BA76642CA}" type="presParOf" srcId="{0DD7A355-D40B-496F-807C-E82E7E3DED19}" destId="{03B855B8-D850-40E5-86CE-C400FB30A4C8}" srcOrd="1" destOrd="0" presId="urn:microsoft.com/office/officeart/2005/8/layout/hProcess7"/>
    <dgm:cxn modelId="{55C27E16-C3A0-4FBC-A43B-680331CD75FE}" type="presParOf" srcId="{0DD7A355-D40B-496F-807C-E82E7E3DED19}" destId="{DE18D460-D1B2-456A-B0CA-61115E64D698}" srcOrd="2" destOrd="0" presId="urn:microsoft.com/office/officeart/2005/8/layout/hProcess7"/>
    <dgm:cxn modelId="{6B23B213-8BC1-4E89-9805-FF9F8750E563}" type="presParOf" srcId="{C5B2C018-EB1E-425A-8761-18E58BED5B52}" destId="{00950A14-BB21-4C67-AF60-A402401778A6}" srcOrd="1" destOrd="0" presId="urn:microsoft.com/office/officeart/2005/8/layout/hProcess7"/>
    <dgm:cxn modelId="{C956766F-A692-4F57-9027-2887C4FDFB3C}" type="presParOf" srcId="{C5B2C018-EB1E-425A-8761-18E58BED5B52}" destId="{5A291507-DCC5-447F-B508-67A4646A2F12}" srcOrd="2" destOrd="0" presId="urn:microsoft.com/office/officeart/2005/8/layout/hProcess7"/>
    <dgm:cxn modelId="{0710A40E-636F-4023-B2B5-AE6E97C3C1C8}" type="presParOf" srcId="{5A291507-DCC5-447F-B508-67A4646A2F12}" destId="{74BCC1D6-0622-46AD-93E1-6D468822F911}" srcOrd="0" destOrd="0" presId="urn:microsoft.com/office/officeart/2005/8/layout/hProcess7"/>
    <dgm:cxn modelId="{4EAAABB0-D997-4201-9803-4150CC69C3D8}" type="presParOf" srcId="{5A291507-DCC5-447F-B508-67A4646A2F12}" destId="{38A78982-F786-4283-9474-AB5A189AE6E4}" srcOrd="1" destOrd="0" presId="urn:microsoft.com/office/officeart/2005/8/layout/hProcess7"/>
    <dgm:cxn modelId="{275187D2-701C-4DE2-B497-3B96B595E42E}" type="presParOf" srcId="{5A291507-DCC5-447F-B508-67A4646A2F12}" destId="{E5F36104-1D08-4F5F-991F-E17B8A267361}" srcOrd="2" destOrd="0" presId="urn:microsoft.com/office/officeart/2005/8/layout/hProcess7"/>
    <dgm:cxn modelId="{08051E9B-F17A-4F0A-B5E3-7EA6DA499192}" type="presParOf" srcId="{C5B2C018-EB1E-425A-8761-18E58BED5B52}" destId="{ADAE1A47-DF7C-4D3A-955A-F79D17BEDD23}" srcOrd="3" destOrd="0" presId="urn:microsoft.com/office/officeart/2005/8/layout/hProcess7"/>
    <dgm:cxn modelId="{1AEE1151-F019-43E7-917C-D231EFB84E55}" type="presParOf" srcId="{C5B2C018-EB1E-425A-8761-18E58BED5B52}" destId="{BDABC071-50D8-4C1F-919E-B240BB2E14E5}" srcOrd="4" destOrd="0" presId="urn:microsoft.com/office/officeart/2005/8/layout/hProcess7"/>
    <dgm:cxn modelId="{D82F4AC2-AFE1-4969-85AA-3052F3DD8282}" type="presParOf" srcId="{BDABC071-50D8-4C1F-919E-B240BB2E14E5}" destId="{6E831665-1D1E-47A3-94CF-49925EFB1FDC}" srcOrd="0" destOrd="0" presId="urn:microsoft.com/office/officeart/2005/8/layout/hProcess7"/>
    <dgm:cxn modelId="{10E747D8-3B89-47EC-A79E-4F5C63CAD962}" type="presParOf" srcId="{BDABC071-50D8-4C1F-919E-B240BB2E14E5}" destId="{804B9A4A-8DFC-44E3-AE12-50EBBF02BCBD}" srcOrd="1" destOrd="0" presId="urn:microsoft.com/office/officeart/2005/8/layout/hProcess7"/>
    <dgm:cxn modelId="{A7A78CA7-B9CE-47AC-8F72-FF1091D5FFD3}" type="presParOf" srcId="{BDABC071-50D8-4C1F-919E-B240BB2E14E5}" destId="{918A6F5E-2CCD-4976-B0A1-F2259013C273}" srcOrd="2" destOrd="0" presId="urn:microsoft.com/office/officeart/2005/8/layout/hProcess7"/>
    <dgm:cxn modelId="{761AE2C1-785F-4C73-8E13-7B0974C23405}" type="presParOf" srcId="{C5B2C018-EB1E-425A-8761-18E58BED5B52}" destId="{7F857412-6146-4AEE-A408-4397ED0BDFE1}" srcOrd="5" destOrd="0" presId="urn:microsoft.com/office/officeart/2005/8/layout/hProcess7"/>
    <dgm:cxn modelId="{4D496038-83AD-420D-9DDA-BC8162763655}" type="presParOf" srcId="{C5B2C018-EB1E-425A-8761-18E58BED5B52}" destId="{463ADDA5-A426-45B7-9669-E80FF815B4C6}" srcOrd="6" destOrd="0" presId="urn:microsoft.com/office/officeart/2005/8/layout/hProcess7"/>
    <dgm:cxn modelId="{D42B69E2-7749-4A33-AA64-529CCE063C7C}" type="presParOf" srcId="{463ADDA5-A426-45B7-9669-E80FF815B4C6}" destId="{090AB8E0-4D87-4E1A-874C-695EF6985E66}" srcOrd="0" destOrd="0" presId="urn:microsoft.com/office/officeart/2005/8/layout/hProcess7"/>
    <dgm:cxn modelId="{ABC6DD2A-695B-4C5B-8A02-490129EC4D7E}" type="presParOf" srcId="{463ADDA5-A426-45B7-9669-E80FF815B4C6}" destId="{B707073F-CB60-4A63-B9DC-0A8C96E42AD9}" srcOrd="1" destOrd="0" presId="urn:microsoft.com/office/officeart/2005/8/layout/hProcess7"/>
    <dgm:cxn modelId="{AE195641-2103-45BC-AC69-964264A97D36}" type="presParOf" srcId="{463ADDA5-A426-45B7-9669-E80FF815B4C6}" destId="{06152E5A-4647-46AB-9081-07B5393B49DC}" srcOrd="2" destOrd="0" presId="urn:microsoft.com/office/officeart/2005/8/layout/hProcess7"/>
    <dgm:cxn modelId="{C55F2A98-C97A-4FFC-BBA8-1CD91C34CDCC}" type="presParOf" srcId="{C5B2C018-EB1E-425A-8761-18E58BED5B52}" destId="{3D1CB70A-CFDD-445E-9625-CC247CB39FAF}" srcOrd="7" destOrd="0" presId="urn:microsoft.com/office/officeart/2005/8/layout/hProcess7"/>
    <dgm:cxn modelId="{66D8F4F2-777A-4768-8FF9-A4258EA5B67B}" type="presParOf" srcId="{C5B2C018-EB1E-425A-8761-18E58BED5B52}" destId="{A3E9F855-5928-4401-9532-1D8FDC64B400}" srcOrd="8" destOrd="0" presId="urn:microsoft.com/office/officeart/2005/8/layout/hProcess7"/>
    <dgm:cxn modelId="{B543CB0E-604C-40EA-96AF-A23243F20117}" type="presParOf" srcId="{A3E9F855-5928-4401-9532-1D8FDC64B400}" destId="{0098D59A-9F06-47BC-AD46-414F5828F761}" srcOrd="0" destOrd="0" presId="urn:microsoft.com/office/officeart/2005/8/layout/hProcess7"/>
    <dgm:cxn modelId="{64354E74-7BF1-4B57-87EC-52D561FE576A}" type="presParOf" srcId="{A3E9F855-5928-4401-9532-1D8FDC64B400}" destId="{EFFC24E6-DCC9-4505-86BA-DCDD14DBB22E}" srcOrd="1" destOrd="0" presId="urn:microsoft.com/office/officeart/2005/8/layout/hProcess7"/>
    <dgm:cxn modelId="{4EC0B68D-BE10-44B0-9A16-FB720156F32F}" type="presParOf" srcId="{A3E9F855-5928-4401-9532-1D8FDC64B400}" destId="{D61B7B49-21C6-4E29-B29B-FC58A387E02C}"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E2502E-9C78-446A-9F73-5B9E90CBACE9}" type="doc">
      <dgm:prSet loTypeId="urn:microsoft.com/office/officeart/2005/8/layout/equation2" loCatId="process" qsTypeId="urn:microsoft.com/office/officeart/2005/8/quickstyle/simple1" qsCatId="simple" csTypeId="urn:microsoft.com/office/officeart/2005/8/colors/accent6_2" csCatId="accent6" phldr="1"/>
      <dgm:spPr/>
    </dgm:pt>
    <dgm:pt modelId="{7366ED67-DD05-4AFB-BB09-DE6742CC6218}">
      <dgm:prSet phldrT="[Text]"/>
      <dgm:spPr/>
      <dgm:t>
        <a:bodyPr/>
        <a:lstStyle/>
        <a:p>
          <a:r>
            <a:rPr lang="en-US" dirty="0" smtClean="0"/>
            <a:t>P</a:t>
          </a:r>
          <a:r>
            <a:rPr lang="en-US" baseline="-25000" dirty="0" smtClean="0"/>
            <a:t>o</a:t>
          </a:r>
          <a:endParaRPr lang="en-US" baseline="-25000" dirty="0"/>
        </a:p>
      </dgm:t>
    </dgm:pt>
    <dgm:pt modelId="{63A8B5D2-9791-4912-9540-27CA7BAFCA42}" type="parTrans" cxnId="{9953CBDB-2F60-48FD-B103-B53C8E5FE231}">
      <dgm:prSet/>
      <dgm:spPr/>
      <dgm:t>
        <a:bodyPr/>
        <a:lstStyle/>
        <a:p>
          <a:endParaRPr lang="en-US"/>
        </a:p>
      </dgm:t>
    </dgm:pt>
    <dgm:pt modelId="{6CBB3AF1-D30C-48F5-B38E-12E75CCD0EAD}" type="sibTrans" cxnId="{9953CBDB-2F60-48FD-B103-B53C8E5FE231}">
      <dgm:prSet/>
      <dgm:spPr/>
      <dgm:t>
        <a:bodyPr/>
        <a:lstStyle/>
        <a:p>
          <a:endParaRPr lang="en-US"/>
        </a:p>
      </dgm:t>
    </dgm:pt>
    <dgm:pt modelId="{3C67CEC8-D10C-4D93-A2E1-20BA45777DA3}">
      <dgm:prSet phldrT="[Text]"/>
      <dgm:spPr/>
      <dgm:t>
        <a:bodyPr/>
        <a:lstStyle/>
        <a:p>
          <a:r>
            <a:rPr lang="en-US" dirty="0" err="1" smtClean="0"/>
            <a:t>P</a:t>
          </a:r>
          <a:r>
            <a:rPr lang="en-US" baseline="-25000" dirty="0" err="1" smtClean="0"/>
            <a:t>n</a:t>
          </a:r>
          <a:endParaRPr lang="en-US" baseline="-25000" dirty="0"/>
        </a:p>
      </dgm:t>
    </dgm:pt>
    <dgm:pt modelId="{B5081013-84E5-4131-87B9-56C26F455A9A}" type="parTrans" cxnId="{F5E01015-8EAE-4452-BB40-B537F9D8D5D3}">
      <dgm:prSet/>
      <dgm:spPr/>
      <dgm:t>
        <a:bodyPr/>
        <a:lstStyle/>
        <a:p>
          <a:endParaRPr lang="en-US"/>
        </a:p>
      </dgm:t>
    </dgm:pt>
    <dgm:pt modelId="{E80528D9-9D84-45EF-9157-A31D538B035D}" type="sibTrans" cxnId="{F5E01015-8EAE-4452-BB40-B537F9D8D5D3}">
      <dgm:prSet/>
      <dgm:spPr/>
      <dgm:t>
        <a:bodyPr/>
        <a:lstStyle/>
        <a:p>
          <a:endParaRPr lang="en-US"/>
        </a:p>
      </dgm:t>
    </dgm:pt>
    <dgm:pt modelId="{10FA7CD5-EA99-4970-963A-346D136F9972}">
      <dgm:prSet phldrT="[Text]"/>
      <dgm:spPr/>
      <dgm:t>
        <a:bodyPr/>
        <a:lstStyle/>
        <a:p>
          <a:r>
            <a:rPr lang="en-US" b="1" dirty="0" smtClean="0">
              <a:ea typeface="Gill Sans" charset="0"/>
              <a:cs typeface="Gill Sans" charset="0"/>
            </a:rPr>
            <a:t>logic rules and facts that explain structural differences </a:t>
          </a:r>
          <a:endParaRPr lang="en-US" dirty="0"/>
        </a:p>
      </dgm:t>
    </dgm:pt>
    <dgm:pt modelId="{C799FFAC-BF57-448D-8AEB-EDBF8DFB104A}" type="parTrans" cxnId="{5FB102F8-7497-45B9-98A4-4C1F4FCEC429}">
      <dgm:prSet/>
      <dgm:spPr/>
      <dgm:t>
        <a:bodyPr/>
        <a:lstStyle/>
        <a:p>
          <a:endParaRPr lang="en-US"/>
        </a:p>
      </dgm:t>
    </dgm:pt>
    <dgm:pt modelId="{BDDF7301-E79B-496E-A85B-804344524154}" type="sibTrans" cxnId="{5FB102F8-7497-45B9-98A4-4C1F4FCEC429}">
      <dgm:prSet/>
      <dgm:spPr/>
      <dgm:t>
        <a:bodyPr/>
        <a:lstStyle/>
        <a:p>
          <a:endParaRPr lang="en-US"/>
        </a:p>
      </dgm:t>
    </dgm:pt>
    <dgm:pt modelId="{372F6337-E026-430A-85D1-0674802EA956}" type="pres">
      <dgm:prSet presAssocID="{40E2502E-9C78-446A-9F73-5B9E90CBACE9}" presName="Name0" presStyleCnt="0">
        <dgm:presLayoutVars>
          <dgm:dir/>
          <dgm:resizeHandles val="exact"/>
        </dgm:presLayoutVars>
      </dgm:prSet>
      <dgm:spPr/>
    </dgm:pt>
    <dgm:pt modelId="{ABB9EDE2-82A7-4EE0-B537-AD5EE4684E50}" type="pres">
      <dgm:prSet presAssocID="{40E2502E-9C78-446A-9F73-5B9E90CBACE9}" presName="vNodes" presStyleCnt="0"/>
      <dgm:spPr/>
    </dgm:pt>
    <dgm:pt modelId="{52E43D2D-1563-4937-B1E6-BE4770D3B961}" type="pres">
      <dgm:prSet presAssocID="{7366ED67-DD05-4AFB-BB09-DE6742CC6218}" presName="node" presStyleLbl="node1" presStyleIdx="0" presStyleCnt="3">
        <dgm:presLayoutVars>
          <dgm:bulletEnabled val="1"/>
        </dgm:presLayoutVars>
      </dgm:prSet>
      <dgm:spPr/>
      <dgm:t>
        <a:bodyPr/>
        <a:lstStyle/>
        <a:p>
          <a:endParaRPr lang="en-US"/>
        </a:p>
      </dgm:t>
    </dgm:pt>
    <dgm:pt modelId="{09527329-6FF1-452A-8769-916CF99F8CE2}" type="pres">
      <dgm:prSet presAssocID="{6CBB3AF1-D30C-48F5-B38E-12E75CCD0EAD}" presName="spacerT" presStyleCnt="0"/>
      <dgm:spPr/>
    </dgm:pt>
    <dgm:pt modelId="{6EF7A7C3-E61A-4B60-8422-769C36C13025}" type="pres">
      <dgm:prSet presAssocID="{6CBB3AF1-D30C-48F5-B38E-12E75CCD0EAD}" presName="sibTrans" presStyleLbl="sibTrans2D1" presStyleIdx="0" presStyleCnt="2"/>
      <dgm:spPr/>
      <dgm:t>
        <a:bodyPr/>
        <a:lstStyle/>
        <a:p>
          <a:endParaRPr lang="en-US"/>
        </a:p>
      </dgm:t>
    </dgm:pt>
    <dgm:pt modelId="{B9E5AFCC-F577-4E43-BFFC-C81D3A695C31}" type="pres">
      <dgm:prSet presAssocID="{6CBB3AF1-D30C-48F5-B38E-12E75CCD0EAD}" presName="spacerB" presStyleCnt="0"/>
      <dgm:spPr/>
    </dgm:pt>
    <dgm:pt modelId="{956847CC-15C3-4B03-8D02-3521F79C224F}" type="pres">
      <dgm:prSet presAssocID="{3C67CEC8-D10C-4D93-A2E1-20BA45777DA3}" presName="node" presStyleLbl="node1" presStyleIdx="1" presStyleCnt="3">
        <dgm:presLayoutVars>
          <dgm:bulletEnabled val="1"/>
        </dgm:presLayoutVars>
      </dgm:prSet>
      <dgm:spPr/>
      <dgm:t>
        <a:bodyPr/>
        <a:lstStyle/>
        <a:p>
          <a:endParaRPr lang="en-US"/>
        </a:p>
      </dgm:t>
    </dgm:pt>
    <dgm:pt modelId="{CE543BAE-C448-4F28-9D84-625F6CCD8D67}" type="pres">
      <dgm:prSet presAssocID="{40E2502E-9C78-446A-9F73-5B9E90CBACE9}" presName="sibTransLast" presStyleLbl="sibTrans2D1" presStyleIdx="1" presStyleCnt="2"/>
      <dgm:spPr/>
      <dgm:t>
        <a:bodyPr/>
        <a:lstStyle/>
        <a:p>
          <a:endParaRPr lang="en-US"/>
        </a:p>
      </dgm:t>
    </dgm:pt>
    <dgm:pt modelId="{F8723156-2B74-42FD-96B9-0A40BC4DB547}" type="pres">
      <dgm:prSet presAssocID="{40E2502E-9C78-446A-9F73-5B9E90CBACE9}" presName="connectorText" presStyleLbl="sibTrans2D1" presStyleIdx="1" presStyleCnt="2"/>
      <dgm:spPr/>
      <dgm:t>
        <a:bodyPr/>
        <a:lstStyle/>
        <a:p>
          <a:endParaRPr lang="en-US"/>
        </a:p>
      </dgm:t>
    </dgm:pt>
    <dgm:pt modelId="{24DA6806-A8D2-468E-AC64-8BCCE9E178F4}" type="pres">
      <dgm:prSet presAssocID="{40E2502E-9C78-446A-9F73-5B9E90CBACE9}" presName="lastNode" presStyleLbl="node1" presStyleIdx="2" presStyleCnt="3">
        <dgm:presLayoutVars>
          <dgm:bulletEnabled val="1"/>
        </dgm:presLayoutVars>
      </dgm:prSet>
      <dgm:spPr/>
      <dgm:t>
        <a:bodyPr/>
        <a:lstStyle/>
        <a:p>
          <a:endParaRPr lang="en-US"/>
        </a:p>
      </dgm:t>
    </dgm:pt>
  </dgm:ptLst>
  <dgm:cxnLst>
    <dgm:cxn modelId="{28E6884C-8366-49BA-B995-0D850A350D6D}" type="presOf" srcId="{6CBB3AF1-D30C-48F5-B38E-12E75CCD0EAD}" destId="{6EF7A7C3-E61A-4B60-8422-769C36C13025}" srcOrd="0" destOrd="0" presId="urn:microsoft.com/office/officeart/2005/8/layout/equation2"/>
    <dgm:cxn modelId="{9953CBDB-2F60-48FD-B103-B53C8E5FE231}" srcId="{40E2502E-9C78-446A-9F73-5B9E90CBACE9}" destId="{7366ED67-DD05-4AFB-BB09-DE6742CC6218}" srcOrd="0" destOrd="0" parTransId="{63A8B5D2-9791-4912-9540-27CA7BAFCA42}" sibTransId="{6CBB3AF1-D30C-48F5-B38E-12E75CCD0EAD}"/>
    <dgm:cxn modelId="{AD509A55-9B7F-4AE1-9CE3-E6CA4A479518}" type="presOf" srcId="{7366ED67-DD05-4AFB-BB09-DE6742CC6218}" destId="{52E43D2D-1563-4937-B1E6-BE4770D3B961}" srcOrd="0" destOrd="0" presId="urn:microsoft.com/office/officeart/2005/8/layout/equation2"/>
    <dgm:cxn modelId="{F5E01015-8EAE-4452-BB40-B537F9D8D5D3}" srcId="{40E2502E-9C78-446A-9F73-5B9E90CBACE9}" destId="{3C67CEC8-D10C-4D93-A2E1-20BA45777DA3}" srcOrd="1" destOrd="0" parTransId="{B5081013-84E5-4131-87B9-56C26F455A9A}" sibTransId="{E80528D9-9D84-45EF-9157-A31D538B035D}"/>
    <dgm:cxn modelId="{3E214EC6-4290-4957-9009-49FCC4FB3014}" type="presOf" srcId="{E80528D9-9D84-45EF-9157-A31D538B035D}" destId="{F8723156-2B74-42FD-96B9-0A40BC4DB547}" srcOrd="1" destOrd="0" presId="urn:microsoft.com/office/officeart/2005/8/layout/equation2"/>
    <dgm:cxn modelId="{84CEBF73-CA28-4877-9DBE-41CA2997D33B}" type="presOf" srcId="{E80528D9-9D84-45EF-9157-A31D538B035D}" destId="{CE543BAE-C448-4F28-9D84-625F6CCD8D67}" srcOrd="0" destOrd="0" presId="urn:microsoft.com/office/officeart/2005/8/layout/equation2"/>
    <dgm:cxn modelId="{4B8FC4E5-180E-4287-A73F-F92C6CC79AE8}" type="presOf" srcId="{10FA7CD5-EA99-4970-963A-346D136F9972}" destId="{24DA6806-A8D2-468E-AC64-8BCCE9E178F4}" srcOrd="0" destOrd="0" presId="urn:microsoft.com/office/officeart/2005/8/layout/equation2"/>
    <dgm:cxn modelId="{CCF86E85-82AC-4CC0-8455-37D13A7A6794}" type="presOf" srcId="{40E2502E-9C78-446A-9F73-5B9E90CBACE9}" destId="{372F6337-E026-430A-85D1-0674802EA956}" srcOrd="0" destOrd="0" presId="urn:microsoft.com/office/officeart/2005/8/layout/equation2"/>
    <dgm:cxn modelId="{5FB102F8-7497-45B9-98A4-4C1F4FCEC429}" srcId="{40E2502E-9C78-446A-9F73-5B9E90CBACE9}" destId="{10FA7CD5-EA99-4970-963A-346D136F9972}" srcOrd="2" destOrd="0" parTransId="{C799FFAC-BF57-448D-8AEB-EDBF8DFB104A}" sibTransId="{BDDF7301-E79B-496E-A85B-804344524154}"/>
    <dgm:cxn modelId="{41839A4B-F516-4854-B680-3EE2B05A52DB}" type="presOf" srcId="{3C67CEC8-D10C-4D93-A2E1-20BA45777DA3}" destId="{956847CC-15C3-4B03-8D02-3521F79C224F}" srcOrd="0" destOrd="0" presId="urn:microsoft.com/office/officeart/2005/8/layout/equation2"/>
    <dgm:cxn modelId="{CB36E721-FF92-498E-8118-6211868E63C1}" type="presParOf" srcId="{372F6337-E026-430A-85D1-0674802EA956}" destId="{ABB9EDE2-82A7-4EE0-B537-AD5EE4684E50}" srcOrd="0" destOrd="0" presId="urn:microsoft.com/office/officeart/2005/8/layout/equation2"/>
    <dgm:cxn modelId="{1B859094-729C-4338-96DA-EBB6BECDF030}" type="presParOf" srcId="{ABB9EDE2-82A7-4EE0-B537-AD5EE4684E50}" destId="{52E43D2D-1563-4937-B1E6-BE4770D3B961}" srcOrd="0" destOrd="0" presId="urn:microsoft.com/office/officeart/2005/8/layout/equation2"/>
    <dgm:cxn modelId="{12FBF1D0-127A-410E-9B29-4D611ADE98CD}" type="presParOf" srcId="{ABB9EDE2-82A7-4EE0-B537-AD5EE4684E50}" destId="{09527329-6FF1-452A-8769-916CF99F8CE2}" srcOrd="1" destOrd="0" presId="urn:microsoft.com/office/officeart/2005/8/layout/equation2"/>
    <dgm:cxn modelId="{9B412EEA-E99C-4E75-9730-519858CCAE00}" type="presParOf" srcId="{ABB9EDE2-82A7-4EE0-B537-AD5EE4684E50}" destId="{6EF7A7C3-E61A-4B60-8422-769C36C13025}" srcOrd="2" destOrd="0" presId="urn:microsoft.com/office/officeart/2005/8/layout/equation2"/>
    <dgm:cxn modelId="{24C1F5E8-2284-4E76-89A8-F7CD0AF66682}" type="presParOf" srcId="{ABB9EDE2-82A7-4EE0-B537-AD5EE4684E50}" destId="{B9E5AFCC-F577-4E43-BFFC-C81D3A695C31}" srcOrd="3" destOrd="0" presId="urn:microsoft.com/office/officeart/2005/8/layout/equation2"/>
    <dgm:cxn modelId="{5ADA9A0E-4833-4D64-8D02-9919EAE1B713}" type="presParOf" srcId="{ABB9EDE2-82A7-4EE0-B537-AD5EE4684E50}" destId="{956847CC-15C3-4B03-8D02-3521F79C224F}" srcOrd="4" destOrd="0" presId="urn:microsoft.com/office/officeart/2005/8/layout/equation2"/>
    <dgm:cxn modelId="{55A4B381-7F5A-48BA-B133-05A593A0C54C}" type="presParOf" srcId="{372F6337-E026-430A-85D1-0674802EA956}" destId="{CE543BAE-C448-4F28-9D84-625F6CCD8D67}" srcOrd="1" destOrd="0" presId="urn:microsoft.com/office/officeart/2005/8/layout/equation2"/>
    <dgm:cxn modelId="{D23E915B-4ADE-4590-A048-6E300BC8F87C}" type="presParOf" srcId="{CE543BAE-C448-4F28-9D84-625F6CCD8D67}" destId="{F8723156-2B74-42FD-96B9-0A40BC4DB547}" srcOrd="0" destOrd="0" presId="urn:microsoft.com/office/officeart/2005/8/layout/equation2"/>
    <dgm:cxn modelId="{3D1D20FD-0D3A-4114-92B0-CBE0CF77D56B}" type="presParOf" srcId="{372F6337-E026-430A-85D1-0674802EA956}" destId="{24DA6806-A8D2-468E-AC64-8BCCE9E178F4}"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5FBC82-F169-4AD5-BF30-6BFB40351099}"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97A247DB-691D-4AE6-910C-9CE8A2F24708}">
      <dgm:prSet phldrT="[Text]" custT="1"/>
      <dgm:spPr/>
      <dgm:t>
        <a:bodyPr/>
        <a:lstStyle/>
        <a:p>
          <a:r>
            <a:rPr lang="en-US" sz="1600" b="1" dirty="0" smtClean="0"/>
            <a:t>[true]</a:t>
          </a:r>
          <a:br>
            <a:rPr lang="en-US" sz="1600" b="1" dirty="0" smtClean="0"/>
          </a:br>
          <a:r>
            <a:rPr lang="en-US" sz="1600" b="1" dirty="0" smtClean="0"/>
            <a:t>x = </a:t>
          </a:r>
          <a:r>
            <a:rPr lang="en-US" sz="1600" b="1" dirty="0" smtClean="0">
              <a:sym typeface="Symbol"/>
            </a:rPr>
            <a:t></a:t>
          </a:r>
          <a:r>
            <a:rPr lang="en-US" sz="1600" b="1" dirty="0" smtClean="0"/>
            <a:t>,y = </a:t>
          </a:r>
          <a:r>
            <a:rPr lang="en-US" sz="1600" b="1" dirty="0" smtClean="0">
              <a:sym typeface="Symbol"/>
            </a:rPr>
            <a:t></a:t>
          </a:r>
          <a:endParaRPr lang="en-US" sz="1600" b="1" dirty="0"/>
        </a:p>
      </dgm:t>
    </dgm:pt>
    <dgm:pt modelId="{DBEE70B3-7AEE-46C6-AFB8-426E78253FA2}" type="parTrans" cxnId="{0D1AF25C-9CDA-47DB-AE4D-129F321D420F}">
      <dgm:prSet/>
      <dgm:spPr/>
      <dgm:t>
        <a:bodyPr/>
        <a:lstStyle/>
        <a:p>
          <a:endParaRPr lang="en-US"/>
        </a:p>
      </dgm:t>
    </dgm:pt>
    <dgm:pt modelId="{CBBAEB44-98AC-4D97-9A8B-91CC009A7E82}" type="sibTrans" cxnId="{0D1AF25C-9CDA-47DB-AE4D-129F321D420F}">
      <dgm:prSet/>
      <dgm:spPr/>
      <dgm:t>
        <a:bodyPr/>
        <a:lstStyle/>
        <a:p>
          <a:endParaRPr lang="en-US"/>
        </a:p>
      </dgm:t>
    </dgm:pt>
    <dgm:pt modelId="{201B71F2-84B1-4ABE-B97E-1DC797FB87BC}">
      <dgm:prSet phldrT="[Text]" custT="1"/>
      <dgm:spPr/>
      <dgm:t>
        <a:bodyPr/>
        <a:lstStyle/>
        <a:p>
          <a:r>
            <a:rPr lang="en-US" sz="1600" b="1" dirty="0" smtClean="0"/>
            <a:t>[true]</a:t>
          </a:r>
          <a:br>
            <a:rPr lang="en-US" sz="1600" b="1" dirty="0" smtClean="0"/>
          </a:br>
          <a:r>
            <a:rPr lang="en-US" sz="1600" b="1" dirty="0" smtClean="0">
              <a:sym typeface="Symbol"/>
            </a:rPr>
            <a:t>z = 2 *  </a:t>
          </a:r>
          <a:endParaRPr lang="en-US" sz="1600" b="1" dirty="0" smtClean="0"/>
        </a:p>
      </dgm:t>
    </dgm:pt>
    <dgm:pt modelId="{A5950FF2-4044-43F9-AEE4-8F2CF9068874}" type="parTrans" cxnId="{A07DECA9-927D-4346-8E50-CF400EB70E71}">
      <dgm:prSet/>
      <dgm:spPr/>
      <dgm:t>
        <a:bodyPr/>
        <a:lstStyle/>
        <a:p>
          <a:endParaRPr lang="en-US"/>
        </a:p>
      </dgm:t>
    </dgm:pt>
    <dgm:pt modelId="{AB8D4FAD-D116-4808-9A0B-13A02762A5FF}" type="sibTrans" cxnId="{A07DECA9-927D-4346-8E50-CF400EB70E71}">
      <dgm:prSet/>
      <dgm:spPr/>
      <dgm:t>
        <a:bodyPr/>
        <a:lstStyle/>
        <a:p>
          <a:endParaRPr lang="en-US"/>
        </a:p>
      </dgm:t>
    </dgm:pt>
    <dgm:pt modelId="{A500333F-C1A4-4E21-AF5C-ECCA022CE954}">
      <dgm:prSet phldrT="[Text]" custT="1"/>
      <dgm:spPr/>
      <dgm:t>
        <a:bodyPr/>
        <a:lstStyle/>
        <a:p>
          <a:r>
            <a:rPr lang="en-US" sz="1600" b="1" dirty="0" smtClean="0"/>
            <a:t>[true]</a:t>
          </a:r>
          <a:br>
            <a:rPr lang="en-US" sz="1600" b="1" dirty="0" smtClean="0"/>
          </a:br>
          <a:r>
            <a:rPr lang="en-US" sz="1600" b="1" dirty="0" smtClean="0">
              <a:sym typeface="Symbol"/>
            </a:rPr>
            <a:t>2 *  </a:t>
          </a:r>
          <a:r>
            <a:rPr lang="en-US" sz="1600" b="1" dirty="0" smtClean="0"/>
            <a:t> ==? </a:t>
          </a:r>
          <a:r>
            <a:rPr lang="en-US" sz="1600" b="1" dirty="0" smtClean="0">
              <a:sym typeface="Symbol"/>
            </a:rPr>
            <a:t></a:t>
          </a:r>
          <a:endParaRPr lang="en-US" sz="1600" b="1" dirty="0" smtClean="0"/>
        </a:p>
      </dgm:t>
    </dgm:pt>
    <dgm:pt modelId="{77ADA6C6-77B2-4499-A307-CB0C8EDBB2E5}" type="parTrans" cxnId="{8B88BAAE-4597-486D-8066-B143610923DA}">
      <dgm:prSet/>
      <dgm:spPr/>
      <dgm:t>
        <a:bodyPr/>
        <a:lstStyle/>
        <a:p>
          <a:endParaRPr lang="en-US"/>
        </a:p>
      </dgm:t>
    </dgm:pt>
    <dgm:pt modelId="{38CA724B-A180-4E7A-979F-6D8E21F02D0D}" type="sibTrans" cxnId="{8B88BAAE-4597-486D-8066-B143610923DA}">
      <dgm:prSet/>
      <dgm:spPr/>
      <dgm:t>
        <a:bodyPr/>
        <a:lstStyle/>
        <a:p>
          <a:endParaRPr lang="en-US"/>
        </a:p>
      </dgm:t>
    </dgm:pt>
    <dgm:pt modelId="{6EF3EC21-DC4F-43AC-9CCF-43616D1769FB}">
      <dgm:prSet phldrT="[Text]" custT="1"/>
      <dgm:spPr/>
      <dgm:t>
        <a:bodyPr/>
        <a:lstStyle/>
        <a:p>
          <a:r>
            <a:rPr lang="en-US" sz="1600" b="1" dirty="0" smtClean="0"/>
            <a:t>[</a:t>
          </a:r>
          <a:r>
            <a:rPr lang="en-US" sz="1600" b="1" dirty="0" smtClean="0">
              <a:sym typeface="Symbol"/>
            </a:rPr>
            <a:t>2 *  </a:t>
          </a:r>
          <a:r>
            <a:rPr lang="en-US" sz="1600" b="1" dirty="0" smtClean="0"/>
            <a:t> != </a:t>
          </a:r>
          <a:r>
            <a:rPr lang="en-US" sz="1600" b="1" dirty="0" smtClean="0">
              <a:sym typeface="Symbol"/>
            </a:rPr>
            <a:t></a:t>
          </a:r>
          <a:r>
            <a:rPr lang="en-US" sz="1600" b="1" dirty="0" smtClean="0"/>
            <a:t>]</a:t>
          </a:r>
          <a:br>
            <a:rPr lang="en-US" sz="1600" b="1" dirty="0" smtClean="0"/>
          </a:br>
          <a:r>
            <a:rPr lang="en-US" sz="1600" b="1" dirty="0" smtClean="0"/>
            <a:t>end</a:t>
          </a:r>
        </a:p>
      </dgm:t>
    </dgm:pt>
    <dgm:pt modelId="{4FCC0A60-0245-4585-ADF5-55DB54664D1F}" type="parTrans" cxnId="{D4AB4F5D-5C7F-4B3C-8057-BD3FC3EE0E34}">
      <dgm:prSet/>
      <dgm:spPr/>
      <dgm:t>
        <a:bodyPr/>
        <a:lstStyle/>
        <a:p>
          <a:endParaRPr lang="en-US"/>
        </a:p>
      </dgm:t>
    </dgm:pt>
    <dgm:pt modelId="{B62C33EC-1265-4544-9A05-438B1C41529D}" type="sibTrans" cxnId="{D4AB4F5D-5C7F-4B3C-8057-BD3FC3EE0E34}">
      <dgm:prSet/>
      <dgm:spPr/>
      <dgm:t>
        <a:bodyPr/>
        <a:lstStyle/>
        <a:p>
          <a:endParaRPr lang="en-US"/>
        </a:p>
      </dgm:t>
    </dgm:pt>
    <dgm:pt modelId="{AF5872A1-AD1A-4CCD-909A-9655EAFE19CC}">
      <dgm:prSet phldrT="[Text]" custT="1"/>
      <dgm:spPr/>
      <dgm:t>
        <a:bodyPr/>
        <a:lstStyle/>
        <a:p>
          <a:r>
            <a:rPr lang="en-US" sz="1600" b="1" dirty="0" smtClean="0"/>
            <a:t>[</a:t>
          </a:r>
          <a:r>
            <a:rPr lang="en-US" sz="1600" b="1" dirty="0" smtClean="0">
              <a:sym typeface="Symbol"/>
            </a:rPr>
            <a:t>2 *  </a:t>
          </a:r>
          <a:r>
            <a:rPr lang="en-US" sz="1600" b="1" dirty="0" smtClean="0"/>
            <a:t> = </a:t>
          </a:r>
          <a:r>
            <a:rPr lang="en-US" sz="1600" b="1" dirty="0" smtClean="0">
              <a:sym typeface="Symbol"/>
            </a:rPr>
            <a:t></a:t>
          </a:r>
          <a:r>
            <a:rPr lang="en-US" sz="1600" b="1" dirty="0" smtClean="0"/>
            <a:t>]</a:t>
          </a:r>
          <a:br>
            <a:rPr lang="en-US" sz="1600" b="1" dirty="0" smtClean="0"/>
          </a:br>
          <a:r>
            <a:rPr lang="en-US" sz="1600" b="1" dirty="0" smtClean="0">
              <a:sym typeface="Symbol"/>
            </a:rPr>
            <a:t> &gt;?  + 10 </a:t>
          </a:r>
          <a:endParaRPr lang="en-US" sz="1600" b="1" dirty="0" smtClean="0"/>
        </a:p>
      </dgm:t>
    </dgm:pt>
    <dgm:pt modelId="{11FA5EAE-AF9D-48AB-A104-10A80E4FD2B6}" type="parTrans" cxnId="{FDD7FE2E-2E9B-4105-ACDD-3076E96F3CC3}">
      <dgm:prSet/>
      <dgm:spPr/>
      <dgm:t>
        <a:bodyPr/>
        <a:lstStyle/>
        <a:p>
          <a:endParaRPr lang="en-US"/>
        </a:p>
      </dgm:t>
    </dgm:pt>
    <dgm:pt modelId="{96D2C6C1-F6B4-4D30-9D5E-03C600A14A62}" type="sibTrans" cxnId="{FDD7FE2E-2E9B-4105-ACDD-3076E96F3CC3}">
      <dgm:prSet/>
      <dgm:spPr/>
      <dgm:t>
        <a:bodyPr/>
        <a:lstStyle/>
        <a:p>
          <a:endParaRPr lang="en-US"/>
        </a:p>
      </dgm:t>
    </dgm:pt>
    <dgm:pt modelId="{6BCFB5AD-98E3-4F84-9B7B-724CDBE2581D}">
      <dgm:prSet phldrT="[Text]" custT="1"/>
      <dgm:spPr/>
      <dgm:t>
        <a:bodyPr/>
        <a:lstStyle/>
        <a:p>
          <a:r>
            <a:rPr lang="en-US" sz="1600" b="1" dirty="0" smtClean="0"/>
            <a:t>[</a:t>
          </a:r>
          <a:r>
            <a:rPr lang="en-US" sz="1600" b="1" dirty="0" smtClean="0">
              <a:sym typeface="Symbol"/>
            </a:rPr>
            <a:t>2 *  </a:t>
          </a:r>
          <a:r>
            <a:rPr lang="en-US" sz="1600" b="1" dirty="0" smtClean="0"/>
            <a:t> = </a:t>
          </a:r>
          <a:r>
            <a:rPr lang="en-US" sz="1600" b="1" dirty="0" smtClean="0">
              <a:sym typeface="Symbol"/>
            </a:rPr>
            <a:t> &amp;  &gt;  + 10</a:t>
          </a:r>
          <a:r>
            <a:rPr lang="en-US" sz="1600" b="1" dirty="0" smtClean="0"/>
            <a:t>]</a:t>
          </a:r>
          <a:br>
            <a:rPr lang="en-US" sz="1600" b="1" dirty="0" smtClean="0"/>
          </a:br>
          <a:r>
            <a:rPr lang="en-US" sz="1600" b="1" dirty="0" smtClean="0"/>
            <a:t>error</a:t>
          </a:r>
        </a:p>
      </dgm:t>
    </dgm:pt>
    <dgm:pt modelId="{2336E836-9531-4F46-B447-3BFFC730A760}" type="parTrans" cxnId="{0D88C45F-D32B-4FDE-BAE5-E34D17C4016C}">
      <dgm:prSet/>
      <dgm:spPr/>
      <dgm:t>
        <a:bodyPr/>
        <a:lstStyle/>
        <a:p>
          <a:endParaRPr lang="en-US"/>
        </a:p>
      </dgm:t>
    </dgm:pt>
    <dgm:pt modelId="{91C6C35F-9014-43B6-8849-CB9E5D6C154B}" type="sibTrans" cxnId="{0D88C45F-D32B-4FDE-BAE5-E34D17C4016C}">
      <dgm:prSet/>
      <dgm:spPr/>
      <dgm:t>
        <a:bodyPr/>
        <a:lstStyle/>
        <a:p>
          <a:endParaRPr lang="en-US"/>
        </a:p>
      </dgm:t>
    </dgm:pt>
    <dgm:pt modelId="{D6C89B0F-39CA-424C-A867-BDFCE78F1C54}">
      <dgm:prSet phldrT="[Text]" custT="1"/>
      <dgm:spPr/>
      <dgm:t>
        <a:bodyPr/>
        <a:lstStyle/>
        <a:p>
          <a:r>
            <a:rPr lang="en-US" sz="1600" b="1" dirty="0" smtClean="0"/>
            <a:t>[</a:t>
          </a:r>
          <a:r>
            <a:rPr lang="en-US" sz="1600" b="1" dirty="0" smtClean="0">
              <a:sym typeface="Symbol"/>
            </a:rPr>
            <a:t>2 *  </a:t>
          </a:r>
          <a:r>
            <a:rPr lang="en-US" sz="1600" b="1" dirty="0" smtClean="0"/>
            <a:t> = </a:t>
          </a:r>
          <a:r>
            <a:rPr lang="en-US" sz="1600" b="1" dirty="0" smtClean="0">
              <a:sym typeface="Symbol"/>
            </a:rPr>
            <a:t> &amp;  &lt;=  + 10</a:t>
          </a:r>
          <a:r>
            <a:rPr lang="en-US" sz="1600" b="1" dirty="0" smtClean="0"/>
            <a:t>]</a:t>
          </a:r>
          <a:br>
            <a:rPr lang="en-US" sz="1600" b="1" dirty="0" smtClean="0"/>
          </a:br>
          <a:r>
            <a:rPr lang="en-US" sz="1600" b="1" dirty="0" smtClean="0"/>
            <a:t>end</a:t>
          </a:r>
        </a:p>
      </dgm:t>
    </dgm:pt>
    <dgm:pt modelId="{E9905D14-9AD4-4428-A437-336B5C3BFB89}" type="parTrans" cxnId="{FE9D9FF5-5A90-4F2F-AD4C-8B67AA4A926C}">
      <dgm:prSet/>
      <dgm:spPr/>
      <dgm:t>
        <a:bodyPr/>
        <a:lstStyle/>
        <a:p>
          <a:endParaRPr lang="en-US"/>
        </a:p>
      </dgm:t>
    </dgm:pt>
    <dgm:pt modelId="{73C789C9-750C-4321-BB8F-0D53129E127C}" type="sibTrans" cxnId="{FE9D9FF5-5A90-4F2F-AD4C-8B67AA4A926C}">
      <dgm:prSet/>
      <dgm:spPr/>
      <dgm:t>
        <a:bodyPr/>
        <a:lstStyle/>
        <a:p>
          <a:endParaRPr lang="en-US"/>
        </a:p>
      </dgm:t>
    </dgm:pt>
    <dgm:pt modelId="{05ABDD17-F467-4FC2-9493-2D2E88C2CE01}" type="pres">
      <dgm:prSet presAssocID="{485FBC82-F169-4AD5-BF30-6BFB40351099}" presName="hierChild1" presStyleCnt="0">
        <dgm:presLayoutVars>
          <dgm:chPref val="1"/>
          <dgm:dir/>
          <dgm:animOne val="branch"/>
          <dgm:animLvl val="lvl"/>
          <dgm:resizeHandles/>
        </dgm:presLayoutVars>
      </dgm:prSet>
      <dgm:spPr/>
      <dgm:t>
        <a:bodyPr/>
        <a:lstStyle/>
        <a:p>
          <a:endParaRPr lang="en-US"/>
        </a:p>
      </dgm:t>
    </dgm:pt>
    <dgm:pt modelId="{BA5B3BC4-49EF-47B8-82A4-1B3B9F0D66DC}" type="pres">
      <dgm:prSet presAssocID="{97A247DB-691D-4AE6-910C-9CE8A2F24708}" presName="hierRoot1" presStyleCnt="0"/>
      <dgm:spPr/>
      <dgm:t>
        <a:bodyPr/>
        <a:lstStyle/>
        <a:p>
          <a:endParaRPr lang="en-US"/>
        </a:p>
      </dgm:t>
    </dgm:pt>
    <dgm:pt modelId="{753EBFDC-4D59-4264-A52B-EFA32CA166AF}" type="pres">
      <dgm:prSet presAssocID="{97A247DB-691D-4AE6-910C-9CE8A2F24708}" presName="composite" presStyleCnt="0"/>
      <dgm:spPr/>
      <dgm:t>
        <a:bodyPr/>
        <a:lstStyle/>
        <a:p>
          <a:endParaRPr lang="en-US"/>
        </a:p>
      </dgm:t>
    </dgm:pt>
    <dgm:pt modelId="{46B17299-BB5F-4B7F-A99D-D6640AA7ACDB}" type="pres">
      <dgm:prSet presAssocID="{97A247DB-691D-4AE6-910C-9CE8A2F24708}" presName="background" presStyleLbl="node0" presStyleIdx="0" presStyleCnt="1"/>
      <dgm:spPr/>
      <dgm:t>
        <a:bodyPr/>
        <a:lstStyle/>
        <a:p>
          <a:endParaRPr lang="en-US"/>
        </a:p>
      </dgm:t>
    </dgm:pt>
    <dgm:pt modelId="{C77D1699-8429-40C7-A3FD-E1B261D743A0}" type="pres">
      <dgm:prSet presAssocID="{97A247DB-691D-4AE6-910C-9CE8A2F24708}" presName="text" presStyleLbl="fgAcc0" presStyleIdx="0" presStyleCnt="1" custScaleX="100000" custLinFactNeighborX="-81449">
        <dgm:presLayoutVars>
          <dgm:chPref val="3"/>
        </dgm:presLayoutVars>
      </dgm:prSet>
      <dgm:spPr/>
      <dgm:t>
        <a:bodyPr/>
        <a:lstStyle/>
        <a:p>
          <a:endParaRPr lang="en-US"/>
        </a:p>
      </dgm:t>
    </dgm:pt>
    <dgm:pt modelId="{E2FF6C7E-8325-4E06-9F91-B9C74DF14176}" type="pres">
      <dgm:prSet presAssocID="{97A247DB-691D-4AE6-910C-9CE8A2F24708}" presName="hierChild2" presStyleCnt="0"/>
      <dgm:spPr/>
      <dgm:t>
        <a:bodyPr/>
        <a:lstStyle/>
        <a:p>
          <a:endParaRPr lang="en-US"/>
        </a:p>
      </dgm:t>
    </dgm:pt>
    <dgm:pt modelId="{40937189-2C37-489A-9CE9-DF9FF5B775F0}" type="pres">
      <dgm:prSet presAssocID="{A5950FF2-4044-43F9-AEE4-8F2CF9068874}" presName="Name10" presStyleLbl="parChTrans1D2" presStyleIdx="0" presStyleCnt="1"/>
      <dgm:spPr/>
      <dgm:t>
        <a:bodyPr/>
        <a:lstStyle/>
        <a:p>
          <a:endParaRPr lang="en-US"/>
        </a:p>
      </dgm:t>
    </dgm:pt>
    <dgm:pt modelId="{46E390C5-E252-4804-B5E7-23CE5DD35040}" type="pres">
      <dgm:prSet presAssocID="{201B71F2-84B1-4ABE-B97E-1DC797FB87BC}" presName="hierRoot2" presStyleCnt="0"/>
      <dgm:spPr/>
      <dgm:t>
        <a:bodyPr/>
        <a:lstStyle/>
        <a:p>
          <a:endParaRPr lang="en-US"/>
        </a:p>
      </dgm:t>
    </dgm:pt>
    <dgm:pt modelId="{178D5D18-FE00-4F02-BA58-FB642B1C4D0E}" type="pres">
      <dgm:prSet presAssocID="{201B71F2-84B1-4ABE-B97E-1DC797FB87BC}" presName="composite2" presStyleCnt="0"/>
      <dgm:spPr/>
      <dgm:t>
        <a:bodyPr/>
        <a:lstStyle/>
        <a:p>
          <a:endParaRPr lang="en-US"/>
        </a:p>
      </dgm:t>
    </dgm:pt>
    <dgm:pt modelId="{807795D1-6428-4769-9F9E-2EAE3842DBA0}" type="pres">
      <dgm:prSet presAssocID="{201B71F2-84B1-4ABE-B97E-1DC797FB87BC}" presName="background2" presStyleLbl="node2" presStyleIdx="0" presStyleCnt="1"/>
      <dgm:spPr/>
      <dgm:t>
        <a:bodyPr/>
        <a:lstStyle/>
        <a:p>
          <a:endParaRPr lang="en-US"/>
        </a:p>
      </dgm:t>
    </dgm:pt>
    <dgm:pt modelId="{D8E43B13-0C91-47BD-9E7D-A82DC7E4BF55}" type="pres">
      <dgm:prSet presAssocID="{201B71F2-84B1-4ABE-B97E-1DC797FB87BC}" presName="text2" presStyleLbl="fgAcc2" presStyleIdx="0" presStyleCnt="1" custScaleX="100000" custLinFactNeighborX="-81449">
        <dgm:presLayoutVars>
          <dgm:chPref val="3"/>
        </dgm:presLayoutVars>
      </dgm:prSet>
      <dgm:spPr/>
      <dgm:t>
        <a:bodyPr/>
        <a:lstStyle/>
        <a:p>
          <a:endParaRPr lang="en-US"/>
        </a:p>
      </dgm:t>
    </dgm:pt>
    <dgm:pt modelId="{D0A2F6ED-D5C7-4618-9796-D29827CD03E1}" type="pres">
      <dgm:prSet presAssocID="{201B71F2-84B1-4ABE-B97E-1DC797FB87BC}" presName="hierChild3" presStyleCnt="0"/>
      <dgm:spPr/>
      <dgm:t>
        <a:bodyPr/>
        <a:lstStyle/>
        <a:p>
          <a:endParaRPr lang="en-US"/>
        </a:p>
      </dgm:t>
    </dgm:pt>
    <dgm:pt modelId="{D2752205-0F8D-4C8F-B536-AB53E59BF269}" type="pres">
      <dgm:prSet presAssocID="{77ADA6C6-77B2-4499-A307-CB0C8EDBB2E5}" presName="Name17" presStyleLbl="parChTrans1D3" presStyleIdx="0" presStyleCnt="1"/>
      <dgm:spPr/>
      <dgm:t>
        <a:bodyPr/>
        <a:lstStyle/>
        <a:p>
          <a:endParaRPr lang="en-US"/>
        </a:p>
      </dgm:t>
    </dgm:pt>
    <dgm:pt modelId="{C6E7980A-670C-4878-AA8A-661B6EA158F6}" type="pres">
      <dgm:prSet presAssocID="{A500333F-C1A4-4E21-AF5C-ECCA022CE954}" presName="hierRoot3" presStyleCnt="0"/>
      <dgm:spPr/>
      <dgm:t>
        <a:bodyPr/>
        <a:lstStyle/>
        <a:p>
          <a:endParaRPr lang="en-US"/>
        </a:p>
      </dgm:t>
    </dgm:pt>
    <dgm:pt modelId="{9814B855-6B88-430C-8ED3-C6CF49002A21}" type="pres">
      <dgm:prSet presAssocID="{A500333F-C1A4-4E21-AF5C-ECCA022CE954}" presName="composite3" presStyleCnt="0"/>
      <dgm:spPr/>
      <dgm:t>
        <a:bodyPr/>
        <a:lstStyle/>
        <a:p>
          <a:endParaRPr lang="en-US"/>
        </a:p>
      </dgm:t>
    </dgm:pt>
    <dgm:pt modelId="{C0B081C6-B8E7-42A2-A2AE-E2CB33C5155C}" type="pres">
      <dgm:prSet presAssocID="{A500333F-C1A4-4E21-AF5C-ECCA022CE954}" presName="background3" presStyleLbl="node3" presStyleIdx="0" presStyleCnt="1"/>
      <dgm:spPr/>
      <dgm:t>
        <a:bodyPr/>
        <a:lstStyle/>
        <a:p>
          <a:endParaRPr lang="en-US"/>
        </a:p>
      </dgm:t>
    </dgm:pt>
    <dgm:pt modelId="{C49E3E7A-40C9-4E17-8A81-680BF640F3EF}" type="pres">
      <dgm:prSet presAssocID="{A500333F-C1A4-4E21-AF5C-ECCA022CE954}" presName="text3" presStyleLbl="fgAcc3" presStyleIdx="0" presStyleCnt="1" custScaleX="133101" custLinFactNeighborX="-81449">
        <dgm:presLayoutVars>
          <dgm:chPref val="3"/>
        </dgm:presLayoutVars>
      </dgm:prSet>
      <dgm:spPr/>
      <dgm:t>
        <a:bodyPr/>
        <a:lstStyle/>
        <a:p>
          <a:endParaRPr lang="en-US"/>
        </a:p>
      </dgm:t>
    </dgm:pt>
    <dgm:pt modelId="{CCEAF1C5-7D4B-4C78-A50A-901CF31203C4}" type="pres">
      <dgm:prSet presAssocID="{A500333F-C1A4-4E21-AF5C-ECCA022CE954}" presName="hierChild4" presStyleCnt="0"/>
      <dgm:spPr/>
      <dgm:t>
        <a:bodyPr/>
        <a:lstStyle/>
        <a:p>
          <a:endParaRPr lang="en-US"/>
        </a:p>
      </dgm:t>
    </dgm:pt>
    <dgm:pt modelId="{713DC660-C37B-4140-BCEC-53A6C7C92DEF}" type="pres">
      <dgm:prSet presAssocID="{11FA5EAE-AF9D-48AB-A104-10A80E4FD2B6}" presName="Name23" presStyleLbl="parChTrans1D4" presStyleIdx="0" presStyleCnt="4"/>
      <dgm:spPr/>
      <dgm:t>
        <a:bodyPr/>
        <a:lstStyle/>
        <a:p>
          <a:endParaRPr lang="en-US"/>
        </a:p>
      </dgm:t>
    </dgm:pt>
    <dgm:pt modelId="{D2BFC659-144E-4A8F-A483-08C5228D50DF}" type="pres">
      <dgm:prSet presAssocID="{AF5872A1-AD1A-4CCD-909A-9655EAFE19CC}" presName="hierRoot4" presStyleCnt="0"/>
      <dgm:spPr/>
      <dgm:t>
        <a:bodyPr/>
        <a:lstStyle/>
        <a:p>
          <a:endParaRPr lang="en-US"/>
        </a:p>
      </dgm:t>
    </dgm:pt>
    <dgm:pt modelId="{1E019728-14A6-457F-9556-F8F1E031EAD9}" type="pres">
      <dgm:prSet presAssocID="{AF5872A1-AD1A-4CCD-909A-9655EAFE19CC}" presName="composite4" presStyleCnt="0"/>
      <dgm:spPr/>
      <dgm:t>
        <a:bodyPr/>
        <a:lstStyle/>
        <a:p>
          <a:endParaRPr lang="en-US"/>
        </a:p>
      </dgm:t>
    </dgm:pt>
    <dgm:pt modelId="{1F8677D9-F7EA-4FF4-BC2A-BE0E9BCAAB2E}" type="pres">
      <dgm:prSet presAssocID="{AF5872A1-AD1A-4CCD-909A-9655EAFE19CC}" presName="background4" presStyleLbl="node4" presStyleIdx="0" presStyleCnt="4"/>
      <dgm:spPr/>
      <dgm:t>
        <a:bodyPr/>
        <a:lstStyle/>
        <a:p>
          <a:endParaRPr lang="en-US"/>
        </a:p>
      </dgm:t>
    </dgm:pt>
    <dgm:pt modelId="{FCED6964-B2FC-4829-BA5A-156DE68C2244}" type="pres">
      <dgm:prSet presAssocID="{AF5872A1-AD1A-4CCD-909A-9655EAFE19CC}" presName="text4" presStyleLbl="fgAcc4" presStyleIdx="0" presStyleCnt="4" custScaleX="121001" custLinFactX="-30937" custLinFactNeighborX="-100000">
        <dgm:presLayoutVars>
          <dgm:chPref val="3"/>
        </dgm:presLayoutVars>
      </dgm:prSet>
      <dgm:spPr/>
      <dgm:t>
        <a:bodyPr/>
        <a:lstStyle/>
        <a:p>
          <a:endParaRPr lang="en-US"/>
        </a:p>
      </dgm:t>
    </dgm:pt>
    <dgm:pt modelId="{FBA7AE9F-0E03-456C-A6C2-2BC92A052713}" type="pres">
      <dgm:prSet presAssocID="{AF5872A1-AD1A-4CCD-909A-9655EAFE19CC}" presName="hierChild5" presStyleCnt="0"/>
      <dgm:spPr/>
      <dgm:t>
        <a:bodyPr/>
        <a:lstStyle/>
        <a:p>
          <a:endParaRPr lang="en-US"/>
        </a:p>
      </dgm:t>
    </dgm:pt>
    <dgm:pt modelId="{FBF81F23-7E03-4F73-BCFA-731ACD22C9BA}" type="pres">
      <dgm:prSet presAssocID="{2336E836-9531-4F46-B447-3BFFC730A760}" presName="Name23" presStyleLbl="parChTrans1D4" presStyleIdx="1" presStyleCnt="4"/>
      <dgm:spPr/>
      <dgm:t>
        <a:bodyPr/>
        <a:lstStyle/>
        <a:p>
          <a:endParaRPr lang="en-US"/>
        </a:p>
      </dgm:t>
    </dgm:pt>
    <dgm:pt modelId="{D7556D60-0BF0-447E-B038-2E724B524E04}" type="pres">
      <dgm:prSet presAssocID="{6BCFB5AD-98E3-4F84-9B7B-724CDBE2581D}" presName="hierRoot4" presStyleCnt="0"/>
      <dgm:spPr/>
      <dgm:t>
        <a:bodyPr/>
        <a:lstStyle/>
        <a:p>
          <a:endParaRPr lang="en-US"/>
        </a:p>
      </dgm:t>
    </dgm:pt>
    <dgm:pt modelId="{82061FC5-47E3-4FC5-B1BB-7DEA6310B336}" type="pres">
      <dgm:prSet presAssocID="{6BCFB5AD-98E3-4F84-9B7B-724CDBE2581D}" presName="composite4" presStyleCnt="0"/>
      <dgm:spPr/>
      <dgm:t>
        <a:bodyPr/>
        <a:lstStyle/>
        <a:p>
          <a:endParaRPr lang="en-US"/>
        </a:p>
      </dgm:t>
    </dgm:pt>
    <dgm:pt modelId="{0F20B460-66AD-4524-B503-2A567F6B5E08}" type="pres">
      <dgm:prSet presAssocID="{6BCFB5AD-98E3-4F84-9B7B-724CDBE2581D}" presName="background4" presStyleLbl="node4" presStyleIdx="1" presStyleCnt="4"/>
      <dgm:spPr/>
      <dgm:t>
        <a:bodyPr/>
        <a:lstStyle/>
        <a:p>
          <a:endParaRPr lang="en-US"/>
        </a:p>
      </dgm:t>
    </dgm:pt>
    <dgm:pt modelId="{BCE04956-B478-458B-8787-93F4603F61E0}" type="pres">
      <dgm:prSet presAssocID="{6BCFB5AD-98E3-4F84-9B7B-724CDBE2581D}" presName="text4" presStyleLbl="fgAcc4" presStyleIdx="1" presStyleCnt="4" custScaleX="214360" custLinFactNeighborX="-69077">
        <dgm:presLayoutVars>
          <dgm:chPref val="3"/>
        </dgm:presLayoutVars>
      </dgm:prSet>
      <dgm:spPr/>
      <dgm:t>
        <a:bodyPr/>
        <a:lstStyle/>
        <a:p>
          <a:endParaRPr lang="en-US"/>
        </a:p>
      </dgm:t>
    </dgm:pt>
    <dgm:pt modelId="{ADD372B0-38FF-4BDF-A988-9EE64A83A620}" type="pres">
      <dgm:prSet presAssocID="{6BCFB5AD-98E3-4F84-9B7B-724CDBE2581D}" presName="hierChild5" presStyleCnt="0"/>
      <dgm:spPr/>
      <dgm:t>
        <a:bodyPr/>
        <a:lstStyle/>
        <a:p>
          <a:endParaRPr lang="en-US"/>
        </a:p>
      </dgm:t>
    </dgm:pt>
    <dgm:pt modelId="{A9C13E95-A11D-4344-8906-20C656D27A43}" type="pres">
      <dgm:prSet presAssocID="{E9905D14-9AD4-4428-A437-336B5C3BFB89}" presName="Name23" presStyleLbl="parChTrans1D4" presStyleIdx="2" presStyleCnt="4"/>
      <dgm:spPr/>
      <dgm:t>
        <a:bodyPr/>
        <a:lstStyle/>
        <a:p>
          <a:endParaRPr lang="en-US"/>
        </a:p>
      </dgm:t>
    </dgm:pt>
    <dgm:pt modelId="{B5140AF6-0D87-44C9-8B24-F92E9B79305A}" type="pres">
      <dgm:prSet presAssocID="{D6C89B0F-39CA-424C-A867-BDFCE78F1C54}" presName="hierRoot4" presStyleCnt="0"/>
      <dgm:spPr/>
      <dgm:t>
        <a:bodyPr/>
        <a:lstStyle/>
        <a:p>
          <a:endParaRPr lang="en-US"/>
        </a:p>
      </dgm:t>
    </dgm:pt>
    <dgm:pt modelId="{E96048D5-B099-4505-AA42-563495AB2D2D}" type="pres">
      <dgm:prSet presAssocID="{D6C89B0F-39CA-424C-A867-BDFCE78F1C54}" presName="composite4" presStyleCnt="0"/>
      <dgm:spPr/>
      <dgm:t>
        <a:bodyPr/>
        <a:lstStyle/>
        <a:p>
          <a:endParaRPr lang="en-US"/>
        </a:p>
      </dgm:t>
    </dgm:pt>
    <dgm:pt modelId="{F656EDB2-4963-4C6E-A416-A96A50EFA365}" type="pres">
      <dgm:prSet presAssocID="{D6C89B0F-39CA-424C-A867-BDFCE78F1C54}" presName="background4" presStyleLbl="node4" presStyleIdx="2" presStyleCnt="4"/>
      <dgm:spPr/>
      <dgm:t>
        <a:bodyPr/>
        <a:lstStyle/>
        <a:p>
          <a:endParaRPr lang="en-US"/>
        </a:p>
      </dgm:t>
    </dgm:pt>
    <dgm:pt modelId="{87B4C92D-12E6-48DA-A8FD-370D7EA8B8A3}" type="pres">
      <dgm:prSet presAssocID="{D6C89B0F-39CA-424C-A867-BDFCE78F1C54}" presName="text4" presStyleLbl="fgAcc4" presStyleIdx="2" presStyleCnt="4" custScaleX="235795">
        <dgm:presLayoutVars>
          <dgm:chPref val="3"/>
        </dgm:presLayoutVars>
      </dgm:prSet>
      <dgm:spPr/>
      <dgm:t>
        <a:bodyPr/>
        <a:lstStyle/>
        <a:p>
          <a:endParaRPr lang="en-US"/>
        </a:p>
      </dgm:t>
    </dgm:pt>
    <dgm:pt modelId="{B20C18CF-C6B3-45FC-8A0E-55E6101C2533}" type="pres">
      <dgm:prSet presAssocID="{D6C89B0F-39CA-424C-A867-BDFCE78F1C54}" presName="hierChild5" presStyleCnt="0"/>
      <dgm:spPr/>
      <dgm:t>
        <a:bodyPr/>
        <a:lstStyle/>
        <a:p>
          <a:endParaRPr lang="en-US"/>
        </a:p>
      </dgm:t>
    </dgm:pt>
    <dgm:pt modelId="{01C1AFF6-5BB0-4C29-AF65-784E74E057C4}" type="pres">
      <dgm:prSet presAssocID="{4FCC0A60-0245-4585-ADF5-55DB54664D1F}" presName="Name23" presStyleLbl="parChTrans1D4" presStyleIdx="3" presStyleCnt="4"/>
      <dgm:spPr/>
      <dgm:t>
        <a:bodyPr/>
        <a:lstStyle/>
        <a:p>
          <a:endParaRPr lang="en-US"/>
        </a:p>
      </dgm:t>
    </dgm:pt>
    <dgm:pt modelId="{23F5990D-530E-47C8-A738-0F98AE4F4F11}" type="pres">
      <dgm:prSet presAssocID="{6EF3EC21-DC4F-43AC-9CCF-43616D1769FB}" presName="hierRoot4" presStyleCnt="0"/>
      <dgm:spPr/>
      <dgm:t>
        <a:bodyPr/>
        <a:lstStyle/>
        <a:p>
          <a:endParaRPr lang="en-US"/>
        </a:p>
      </dgm:t>
    </dgm:pt>
    <dgm:pt modelId="{FAE3BB78-5B9C-4EE9-8BC2-EE987BE3815A}" type="pres">
      <dgm:prSet presAssocID="{6EF3EC21-DC4F-43AC-9CCF-43616D1769FB}" presName="composite4" presStyleCnt="0"/>
      <dgm:spPr/>
      <dgm:t>
        <a:bodyPr/>
        <a:lstStyle/>
        <a:p>
          <a:endParaRPr lang="en-US"/>
        </a:p>
      </dgm:t>
    </dgm:pt>
    <dgm:pt modelId="{AF1C4A9E-F376-46C6-AB4B-A108C8D7E94E}" type="pres">
      <dgm:prSet presAssocID="{6EF3EC21-DC4F-43AC-9CCF-43616D1769FB}" presName="background4" presStyleLbl="node4" presStyleIdx="3" presStyleCnt="4"/>
      <dgm:spPr/>
      <dgm:t>
        <a:bodyPr/>
        <a:lstStyle/>
        <a:p>
          <a:endParaRPr lang="en-US"/>
        </a:p>
      </dgm:t>
    </dgm:pt>
    <dgm:pt modelId="{C8CEACF4-8A10-430C-B681-F9C87A843F65}" type="pres">
      <dgm:prSet presAssocID="{6EF3EC21-DC4F-43AC-9CCF-43616D1769FB}" presName="text4" presStyleLbl="fgAcc4" presStyleIdx="3" presStyleCnt="4" custScaleX="121000">
        <dgm:presLayoutVars>
          <dgm:chPref val="3"/>
        </dgm:presLayoutVars>
      </dgm:prSet>
      <dgm:spPr/>
      <dgm:t>
        <a:bodyPr/>
        <a:lstStyle/>
        <a:p>
          <a:endParaRPr lang="en-US"/>
        </a:p>
      </dgm:t>
    </dgm:pt>
    <dgm:pt modelId="{9AD93E2C-D61A-4B30-9691-11C47EB4F956}" type="pres">
      <dgm:prSet presAssocID="{6EF3EC21-DC4F-43AC-9CCF-43616D1769FB}" presName="hierChild5" presStyleCnt="0"/>
      <dgm:spPr/>
      <dgm:t>
        <a:bodyPr/>
        <a:lstStyle/>
        <a:p>
          <a:endParaRPr lang="en-US"/>
        </a:p>
      </dgm:t>
    </dgm:pt>
  </dgm:ptLst>
  <dgm:cxnLst>
    <dgm:cxn modelId="{44A3E782-3A03-4179-BD2C-5DD4DA8BC3CF}" type="presOf" srcId="{D6C89B0F-39CA-424C-A867-BDFCE78F1C54}" destId="{87B4C92D-12E6-48DA-A8FD-370D7EA8B8A3}" srcOrd="0" destOrd="0" presId="urn:microsoft.com/office/officeart/2005/8/layout/hierarchy1"/>
    <dgm:cxn modelId="{D4AB4F5D-5C7F-4B3C-8057-BD3FC3EE0E34}" srcId="{A500333F-C1A4-4E21-AF5C-ECCA022CE954}" destId="{6EF3EC21-DC4F-43AC-9CCF-43616D1769FB}" srcOrd="1" destOrd="0" parTransId="{4FCC0A60-0245-4585-ADF5-55DB54664D1F}" sibTransId="{B62C33EC-1265-4544-9A05-438B1C41529D}"/>
    <dgm:cxn modelId="{D883EC53-574D-4C9A-83C0-46BCBD9241DA}" type="presOf" srcId="{11FA5EAE-AF9D-48AB-A104-10A80E4FD2B6}" destId="{713DC660-C37B-4140-BCEC-53A6C7C92DEF}" srcOrd="0" destOrd="0" presId="urn:microsoft.com/office/officeart/2005/8/layout/hierarchy1"/>
    <dgm:cxn modelId="{FDD7FE2E-2E9B-4105-ACDD-3076E96F3CC3}" srcId="{A500333F-C1A4-4E21-AF5C-ECCA022CE954}" destId="{AF5872A1-AD1A-4CCD-909A-9655EAFE19CC}" srcOrd="0" destOrd="0" parTransId="{11FA5EAE-AF9D-48AB-A104-10A80E4FD2B6}" sibTransId="{96D2C6C1-F6B4-4D30-9D5E-03C600A14A62}"/>
    <dgm:cxn modelId="{75AB7A73-2383-41F3-ABA6-03B2FEDD950D}" type="presOf" srcId="{97A247DB-691D-4AE6-910C-9CE8A2F24708}" destId="{C77D1699-8429-40C7-A3FD-E1B261D743A0}" srcOrd="0" destOrd="0" presId="urn:microsoft.com/office/officeart/2005/8/layout/hierarchy1"/>
    <dgm:cxn modelId="{0D88C45F-D32B-4FDE-BAE5-E34D17C4016C}" srcId="{AF5872A1-AD1A-4CCD-909A-9655EAFE19CC}" destId="{6BCFB5AD-98E3-4F84-9B7B-724CDBE2581D}" srcOrd="0" destOrd="0" parTransId="{2336E836-9531-4F46-B447-3BFFC730A760}" sibTransId="{91C6C35F-9014-43B6-8849-CB9E5D6C154B}"/>
    <dgm:cxn modelId="{8B8940D8-EEFD-4985-94DC-1C2AA8AC244F}" type="presOf" srcId="{A5950FF2-4044-43F9-AEE4-8F2CF9068874}" destId="{40937189-2C37-489A-9CE9-DF9FF5B775F0}" srcOrd="0" destOrd="0" presId="urn:microsoft.com/office/officeart/2005/8/layout/hierarchy1"/>
    <dgm:cxn modelId="{6552EE26-A25C-4447-99F1-9F2CD8065CA6}" type="presOf" srcId="{6EF3EC21-DC4F-43AC-9CCF-43616D1769FB}" destId="{C8CEACF4-8A10-430C-B681-F9C87A843F65}" srcOrd="0" destOrd="0" presId="urn:microsoft.com/office/officeart/2005/8/layout/hierarchy1"/>
    <dgm:cxn modelId="{5996CD2D-78B7-4DD5-8DC8-A4F34C52E54D}" type="presOf" srcId="{AF5872A1-AD1A-4CCD-909A-9655EAFE19CC}" destId="{FCED6964-B2FC-4829-BA5A-156DE68C2244}" srcOrd="0" destOrd="0" presId="urn:microsoft.com/office/officeart/2005/8/layout/hierarchy1"/>
    <dgm:cxn modelId="{AE6BC157-251E-4766-AED2-5841B34FAC19}" type="presOf" srcId="{4FCC0A60-0245-4585-ADF5-55DB54664D1F}" destId="{01C1AFF6-5BB0-4C29-AF65-784E74E057C4}" srcOrd="0" destOrd="0" presId="urn:microsoft.com/office/officeart/2005/8/layout/hierarchy1"/>
    <dgm:cxn modelId="{0EE864E7-640F-4F2B-A27E-CA1BA6BA21D0}" type="presOf" srcId="{201B71F2-84B1-4ABE-B97E-1DC797FB87BC}" destId="{D8E43B13-0C91-47BD-9E7D-A82DC7E4BF55}" srcOrd="0" destOrd="0" presId="urn:microsoft.com/office/officeart/2005/8/layout/hierarchy1"/>
    <dgm:cxn modelId="{D905C681-9ABA-4175-A5C6-11E576C2BB20}" type="presOf" srcId="{6BCFB5AD-98E3-4F84-9B7B-724CDBE2581D}" destId="{BCE04956-B478-458B-8787-93F4603F61E0}" srcOrd="0" destOrd="0" presId="urn:microsoft.com/office/officeart/2005/8/layout/hierarchy1"/>
    <dgm:cxn modelId="{A07DECA9-927D-4346-8E50-CF400EB70E71}" srcId="{97A247DB-691D-4AE6-910C-9CE8A2F24708}" destId="{201B71F2-84B1-4ABE-B97E-1DC797FB87BC}" srcOrd="0" destOrd="0" parTransId="{A5950FF2-4044-43F9-AEE4-8F2CF9068874}" sibTransId="{AB8D4FAD-D116-4808-9A0B-13A02762A5FF}"/>
    <dgm:cxn modelId="{A292C4F9-CF7C-41C9-8401-B62930747C9A}" type="presOf" srcId="{2336E836-9531-4F46-B447-3BFFC730A760}" destId="{FBF81F23-7E03-4F73-BCFA-731ACD22C9BA}" srcOrd="0" destOrd="0" presId="urn:microsoft.com/office/officeart/2005/8/layout/hierarchy1"/>
    <dgm:cxn modelId="{FE9D9FF5-5A90-4F2F-AD4C-8B67AA4A926C}" srcId="{AF5872A1-AD1A-4CCD-909A-9655EAFE19CC}" destId="{D6C89B0F-39CA-424C-A867-BDFCE78F1C54}" srcOrd="1" destOrd="0" parTransId="{E9905D14-9AD4-4428-A437-336B5C3BFB89}" sibTransId="{73C789C9-750C-4321-BB8F-0D53129E127C}"/>
    <dgm:cxn modelId="{8B88BAAE-4597-486D-8066-B143610923DA}" srcId="{201B71F2-84B1-4ABE-B97E-1DC797FB87BC}" destId="{A500333F-C1A4-4E21-AF5C-ECCA022CE954}" srcOrd="0" destOrd="0" parTransId="{77ADA6C6-77B2-4499-A307-CB0C8EDBB2E5}" sibTransId="{38CA724B-A180-4E7A-979F-6D8E21F02D0D}"/>
    <dgm:cxn modelId="{C8FE673C-73A6-4F3B-B0C1-BA61A2C90981}" type="presOf" srcId="{E9905D14-9AD4-4428-A437-336B5C3BFB89}" destId="{A9C13E95-A11D-4344-8906-20C656D27A43}" srcOrd="0" destOrd="0" presId="urn:microsoft.com/office/officeart/2005/8/layout/hierarchy1"/>
    <dgm:cxn modelId="{375F9BFB-4A6D-44BE-A70F-9EF605CBEE5C}" type="presOf" srcId="{77ADA6C6-77B2-4499-A307-CB0C8EDBB2E5}" destId="{D2752205-0F8D-4C8F-B536-AB53E59BF269}" srcOrd="0" destOrd="0" presId="urn:microsoft.com/office/officeart/2005/8/layout/hierarchy1"/>
    <dgm:cxn modelId="{0D1AF25C-9CDA-47DB-AE4D-129F321D420F}" srcId="{485FBC82-F169-4AD5-BF30-6BFB40351099}" destId="{97A247DB-691D-4AE6-910C-9CE8A2F24708}" srcOrd="0" destOrd="0" parTransId="{DBEE70B3-7AEE-46C6-AFB8-426E78253FA2}" sibTransId="{CBBAEB44-98AC-4D97-9A8B-91CC009A7E82}"/>
    <dgm:cxn modelId="{C3886800-803C-4D4C-A593-6599CFAE1C15}" type="presOf" srcId="{A500333F-C1A4-4E21-AF5C-ECCA022CE954}" destId="{C49E3E7A-40C9-4E17-8A81-680BF640F3EF}" srcOrd="0" destOrd="0" presId="urn:microsoft.com/office/officeart/2005/8/layout/hierarchy1"/>
    <dgm:cxn modelId="{4575D8CC-F6D5-459F-AAFA-80FA91EFE570}" type="presOf" srcId="{485FBC82-F169-4AD5-BF30-6BFB40351099}" destId="{05ABDD17-F467-4FC2-9493-2D2E88C2CE01}" srcOrd="0" destOrd="0" presId="urn:microsoft.com/office/officeart/2005/8/layout/hierarchy1"/>
    <dgm:cxn modelId="{9415FE95-6D1F-49B9-9E71-86454C12865A}" type="presParOf" srcId="{05ABDD17-F467-4FC2-9493-2D2E88C2CE01}" destId="{BA5B3BC4-49EF-47B8-82A4-1B3B9F0D66DC}" srcOrd="0" destOrd="0" presId="urn:microsoft.com/office/officeart/2005/8/layout/hierarchy1"/>
    <dgm:cxn modelId="{96DBAB9E-4358-401B-81EB-1DAFAF93D2B4}" type="presParOf" srcId="{BA5B3BC4-49EF-47B8-82A4-1B3B9F0D66DC}" destId="{753EBFDC-4D59-4264-A52B-EFA32CA166AF}" srcOrd="0" destOrd="0" presId="urn:microsoft.com/office/officeart/2005/8/layout/hierarchy1"/>
    <dgm:cxn modelId="{9F819A82-3E1E-42B9-BACB-07B08BE24645}" type="presParOf" srcId="{753EBFDC-4D59-4264-A52B-EFA32CA166AF}" destId="{46B17299-BB5F-4B7F-A99D-D6640AA7ACDB}" srcOrd="0" destOrd="0" presId="urn:microsoft.com/office/officeart/2005/8/layout/hierarchy1"/>
    <dgm:cxn modelId="{15AB4976-EEB8-4B73-9EB6-FF9CD9EB0D40}" type="presParOf" srcId="{753EBFDC-4D59-4264-A52B-EFA32CA166AF}" destId="{C77D1699-8429-40C7-A3FD-E1B261D743A0}" srcOrd="1" destOrd="0" presId="urn:microsoft.com/office/officeart/2005/8/layout/hierarchy1"/>
    <dgm:cxn modelId="{E71530A9-BF0F-4489-A8F8-1BE22C7665B0}" type="presParOf" srcId="{BA5B3BC4-49EF-47B8-82A4-1B3B9F0D66DC}" destId="{E2FF6C7E-8325-4E06-9F91-B9C74DF14176}" srcOrd="1" destOrd="0" presId="urn:microsoft.com/office/officeart/2005/8/layout/hierarchy1"/>
    <dgm:cxn modelId="{24B8E437-19FC-47E4-A2A2-885D67A20B56}" type="presParOf" srcId="{E2FF6C7E-8325-4E06-9F91-B9C74DF14176}" destId="{40937189-2C37-489A-9CE9-DF9FF5B775F0}" srcOrd="0" destOrd="0" presId="urn:microsoft.com/office/officeart/2005/8/layout/hierarchy1"/>
    <dgm:cxn modelId="{8964D8E2-77C8-4D2A-AAB1-193869F4712C}" type="presParOf" srcId="{E2FF6C7E-8325-4E06-9F91-B9C74DF14176}" destId="{46E390C5-E252-4804-B5E7-23CE5DD35040}" srcOrd="1" destOrd="0" presId="urn:microsoft.com/office/officeart/2005/8/layout/hierarchy1"/>
    <dgm:cxn modelId="{40459A42-5AB9-41B1-A158-0CFDC9AA1F56}" type="presParOf" srcId="{46E390C5-E252-4804-B5E7-23CE5DD35040}" destId="{178D5D18-FE00-4F02-BA58-FB642B1C4D0E}" srcOrd="0" destOrd="0" presId="urn:microsoft.com/office/officeart/2005/8/layout/hierarchy1"/>
    <dgm:cxn modelId="{3E0910D6-A5D6-4022-A8BC-7A1E1B215743}" type="presParOf" srcId="{178D5D18-FE00-4F02-BA58-FB642B1C4D0E}" destId="{807795D1-6428-4769-9F9E-2EAE3842DBA0}" srcOrd="0" destOrd="0" presId="urn:microsoft.com/office/officeart/2005/8/layout/hierarchy1"/>
    <dgm:cxn modelId="{37E65DF1-5460-4857-9EF8-00620910D314}" type="presParOf" srcId="{178D5D18-FE00-4F02-BA58-FB642B1C4D0E}" destId="{D8E43B13-0C91-47BD-9E7D-A82DC7E4BF55}" srcOrd="1" destOrd="0" presId="urn:microsoft.com/office/officeart/2005/8/layout/hierarchy1"/>
    <dgm:cxn modelId="{498218DA-071D-4CE5-8E7A-108AB5BD09FC}" type="presParOf" srcId="{46E390C5-E252-4804-B5E7-23CE5DD35040}" destId="{D0A2F6ED-D5C7-4618-9796-D29827CD03E1}" srcOrd="1" destOrd="0" presId="urn:microsoft.com/office/officeart/2005/8/layout/hierarchy1"/>
    <dgm:cxn modelId="{E6F5F17A-3432-4D37-8C03-0F4D811F875E}" type="presParOf" srcId="{D0A2F6ED-D5C7-4618-9796-D29827CD03E1}" destId="{D2752205-0F8D-4C8F-B536-AB53E59BF269}" srcOrd="0" destOrd="0" presId="urn:microsoft.com/office/officeart/2005/8/layout/hierarchy1"/>
    <dgm:cxn modelId="{81EEE018-E590-4237-B0DE-2CD481AAC6BE}" type="presParOf" srcId="{D0A2F6ED-D5C7-4618-9796-D29827CD03E1}" destId="{C6E7980A-670C-4878-AA8A-661B6EA158F6}" srcOrd="1" destOrd="0" presId="urn:microsoft.com/office/officeart/2005/8/layout/hierarchy1"/>
    <dgm:cxn modelId="{FEC49966-C05F-4A0E-8146-35695DA75F6A}" type="presParOf" srcId="{C6E7980A-670C-4878-AA8A-661B6EA158F6}" destId="{9814B855-6B88-430C-8ED3-C6CF49002A21}" srcOrd="0" destOrd="0" presId="urn:microsoft.com/office/officeart/2005/8/layout/hierarchy1"/>
    <dgm:cxn modelId="{90102A4D-BEAA-4FAF-A9A8-AF388B7FF350}" type="presParOf" srcId="{9814B855-6B88-430C-8ED3-C6CF49002A21}" destId="{C0B081C6-B8E7-42A2-A2AE-E2CB33C5155C}" srcOrd="0" destOrd="0" presId="urn:microsoft.com/office/officeart/2005/8/layout/hierarchy1"/>
    <dgm:cxn modelId="{C0DE363F-3C41-4D14-9AF7-1B6D1AC5401C}" type="presParOf" srcId="{9814B855-6B88-430C-8ED3-C6CF49002A21}" destId="{C49E3E7A-40C9-4E17-8A81-680BF640F3EF}" srcOrd="1" destOrd="0" presId="urn:microsoft.com/office/officeart/2005/8/layout/hierarchy1"/>
    <dgm:cxn modelId="{3E003202-D89B-4CA7-ACBB-ADDB0308E1F1}" type="presParOf" srcId="{C6E7980A-670C-4878-AA8A-661B6EA158F6}" destId="{CCEAF1C5-7D4B-4C78-A50A-901CF31203C4}" srcOrd="1" destOrd="0" presId="urn:microsoft.com/office/officeart/2005/8/layout/hierarchy1"/>
    <dgm:cxn modelId="{2B0EC061-FF03-4BBA-9E9D-35993001FEF4}" type="presParOf" srcId="{CCEAF1C5-7D4B-4C78-A50A-901CF31203C4}" destId="{713DC660-C37B-4140-BCEC-53A6C7C92DEF}" srcOrd="0" destOrd="0" presId="urn:microsoft.com/office/officeart/2005/8/layout/hierarchy1"/>
    <dgm:cxn modelId="{1892107B-CDCA-439B-B3CF-7D712D22041C}" type="presParOf" srcId="{CCEAF1C5-7D4B-4C78-A50A-901CF31203C4}" destId="{D2BFC659-144E-4A8F-A483-08C5228D50DF}" srcOrd="1" destOrd="0" presId="urn:microsoft.com/office/officeart/2005/8/layout/hierarchy1"/>
    <dgm:cxn modelId="{78D1198E-4773-428F-8B7F-B93593E6DED0}" type="presParOf" srcId="{D2BFC659-144E-4A8F-A483-08C5228D50DF}" destId="{1E019728-14A6-457F-9556-F8F1E031EAD9}" srcOrd="0" destOrd="0" presId="urn:microsoft.com/office/officeart/2005/8/layout/hierarchy1"/>
    <dgm:cxn modelId="{6CBD748D-10F5-406A-92D0-B7182B3DFD45}" type="presParOf" srcId="{1E019728-14A6-457F-9556-F8F1E031EAD9}" destId="{1F8677D9-F7EA-4FF4-BC2A-BE0E9BCAAB2E}" srcOrd="0" destOrd="0" presId="urn:microsoft.com/office/officeart/2005/8/layout/hierarchy1"/>
    <dgm:cxn modelId="{7E406ECC-69DF-46C0-9F55-685AE6981549}" type="presParOf" srcId="{1E019728-14A6-457F-9556-F8F1E031EAD9}" destId="{FCED6964-B2FC-4829-BA5A-156DE68C2244}" srcOrd="1" destOrd="0" presId="urn:microsoft.com/office/officeart/2005/8/layout/hierarchy1"/>
    <dgm:cxn modelId="{273A70AF-1F0D-421B-A519-3413D55A31C2}" type="presParOf" srcId="{D2BFC659-144E-4A8F-A483-08C5228D50DF}" destId="{FBA7AE9F-0E03-456C-A6C2-2BC92A052713}" srcOrd="1" destOrd="0" presId="urn:microsoft.com/office/officeart/2005/8/layout/hierarchy1"/>
    <dgm:cxn modelId="{8390DBE8-2D43-4780-A7CB-2C9B1FC266ED}" type="presParOf" srcId="{FBA7AE9F-0E03-456C-A6C2-2BC92A052713}" destId="{FBF81F23-7E03-4F73-BCFA-731ACD22C9BA}" srcOrd="0" destOrd="0" presId="urn:microsoft.com/office/officeart/2005/8/layout/hierarchy1"/>
    <dgm:cxn modelId="{17FDC6D5-5C0F-435E-9AD0-47C74E2BDE1D}" type="presParOf" srcId="{FBA7AE9F-0E03-456C-A6C2-2BC92A052713}" destId="{D7556D60-0BF0-447E-B038-2E724B524E04}" srcOrd="1" destOrd="0" presId="urn:microsoft.com/office/officeart/2005/8/layout/hierarchy1"/>
    <dgm:cxn modelId="{A22B6F4B-F299-4C46-A543-521C94F33E64}" type="presParOf" srcId="{D7556D60-0BF0-447E-B038-2E724B524E04}" destId="{82061FC5-47E3-4FC5-B1BB-7DEA6310B336}" srcOrd="0" destOrd="0" presId="urn:microsoft.com/office/officeart/2005/8/layout/hierarchy1"/>
    <dgm:cxn modelId="{9F00B11F-5E46-4554-8F44-44BDDB814C8E}" type="presParOf" srcId="{82061FC5-47E3-4FC5-B1BB-7DEA6310B336}" destId="{0F20B460-66AD-4524-B503-2A567F6B5E08}" srcOrd="0" destOrd="0" presId="urn:microsoft.com/office/officeart/2005/8/layout/hierarchy1"/>
    <dgm:cxn modelId="{563F3523-60FA-4174-A9E2-71FD95719463}" type="presParOf" srcId="{82061FC5-47E3-4FC5-B1BB-7DEA6310B336}" destId="{BCE04956-B478-458B-8787-93F4603F61E0}" srcOrd="1" destOrd="0" presId="urn:microsoft.com/office/officeart/2005/8/layout/hierarchy1"/>
    <dgm:cxn modelId="{F35025D9-44EC-4C7D-827E-FCD042B5526F}" type="presParOf" srcId="{D7556D60-0BF0-447E-B038-2E724B524E04}" destId="{ADD372B0-38FF-4BDF-A988-9EE64A83A620}" srcOrd="1" destOrd="0" presId="urn:microsoft.com/office/officeart/2005/8/layout/hierarchy1"/>
    <dgm:cxn modelId="{11CE7380-A1E0-47F6-8337-170D4932BB7E}" type="presParOf" srcId="{FBA7AE9F-0E03-456C-A6C2-2BC92A052713}" destId="{A9C13E95-A11D-4344-8906-20C656D27A43}" srcOrd="2" destOrd="0" presId="urn:microsoft.com/office/officeart/2005/8/layout/hierarchy1"/>
    <dgm:cxn modelId="{8503EC32-A465-4ECA-92BE-62687165AE66}" type="presParOf" srcId="{FBA7AE9F-0E03-456C-A6C2-2BC92A052713}" destId="{B5140AF6-0D87-44C9-8B24-F92E9B79305A}" srcOrd="3" destOrd="0" presId="urn:microsoft.com/office/officeart/2005/8/layout/hierarchy1"/>
    <dgm:cxn modelId="{568E9588-0231-4B55-A71F-47DF72389C97}" type="presParOf" srcId="{B5140AF6-0D87-44C9-8B24-F92E9B79305A}" destId="{E96048D5-B099-4505-AA42-563495AB2D2D}" srcOrd="0" destOrd="0" presId="urn:microsoft.com/office/officeart/2005/8/layout/hierarchy1"/>
    <dgm:cxn modelId="{7B15D92F-A7D6-4C31-81D6-51A9AD8C4865}" type="presParOf" srcId="{E96048D5-B099-4505-AA42-563495AB2D2D}" destId="{F656EDB2-4963-4C6E-A416-A96A50EFA365}" srcOrd="0" destOrd="0" presId="urn:microsoft.com/office/officeart/2005/8/layout/hierarchy1"/>
    <dgm:cxn modelId="{C2CBCD28-712B-4107-BFBA-753212F5C7BA}" type="presParOf" srcId="{E96048D5-B099-4505-AA42-563495AB2D2D}" destId="{87B4C92D-12E6-48DA-A8FD-370D7EA8B8A3}" srcOrd="1" destOrd="0" presId="urn:microsoft.com/office/officeart/2005/8/layout/hierarchy1"/>
    <dgm:cxn modelId="{1E39E8F1-BBC2-4528-91AF-D73F41DC3FE5}" type="presParOf" srcId="{B5140AF6-0D87-44C9-8B24-F92E9B79305A}" destId="{B20C18CF-C6B3-45FC-8A0E-55E6101C2533}" srcOrd="1" destOrd="0" presId="urn:microsoft.com/office/officeart/2005/8/layout/hierarchy1"/>
    <dgm:cxn modelId="{E66C0795-3C55-4CAB-9492-0B0483223913}" type="presParOf" srcId="{CCEAF1C5-7D4B-4C78-A50A-901CF31203C4}" destId="{01C1AFF6-5BB0-4C29-AF65-784E74E057C4}" srcOrd="2" destOrd="0" presId="urn:microsoft.com/office/officeart/2005/8/layout/hierarchy1"/>
    <dgm:cxn modelId="{2FD69FDD-727A-4502-B99F-43BB0F8D7336}" type="presParOf" srcId="{CCEAF1C5-7D4B-4C78-A50A-901CF31203C4}" destId="{23F5990D-530E-47C8-A738-0F98AE4F4F11}" srcOrd="3" destOrd="0" presId="urn:microsoft.com/office/officeart/2005/8/layout/hierarchy1"/>
    <dgm:cxn modelId="{D594E687-5369-4B4A-A4CE-4234562703DB}" type="presParOf" srcId="{23F5990D-530E-47C8-A738-0F98AE4F4F11}" destId="{FAE3BB78-5B9C-4EE9-8BC2-EE987BE3815A}" srcOrd="0" destOrd="0" presId="urn:microsoft.com/office/officeart/2005/8/layout/hierarchy1"/>
    <dgm:cxn modelId="{1A887E2C-1B38-48A7-870C-62D4E6AE477B}" type="presParOf" srcId="{FAE3BB78-5B9C-4EE9-8BC2-EE987BE3815A}" destId="{AF1C4A9E-F376-46C6-AB4B-A108C8D7E94E}" srcOrd="0" destOrd="0" presId="urn:microsoft.com/office/officeart/2005/8/layout/hierarchy1"/>
    <dgm:cxn modelId="{06EB0CE0-D611-48EA-8CA5-6144EA84ACC1}" type="presParOf" srcId="{FAE3BB78-5B9C-4EE9-8BC2-EE987BE3815A}" destId="{C8CEACF4-8A10-430C-B681-F9C87A843F65}" srcOrd="1" destOrd="0" presId="urn:microsoft.com/office/officeart/2005/8/layout/hierarchy1"/>
    <dgm:cxn modelId="{32BFB8C1-4446-4069-B214-603D257FEC9C}" type="presParOf" srcId="{23F5990D-530E-47C8-A738-0F98AE4F4F11}" destId="{9AD93E2C-D61A-4B30-9691-11C47EB4F956}"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5FBC82-F169-4AD5-BF30-6BFB40351099}"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97A247DB-691D-4AE6-910C-9CE8A2F24708}">
      <dgm:prSet phldrT="[Text]" custT="1"/>
      <dgm:spPr/>
      <dgm:t>
        <a:bodyPr/>
        <a:lstStyle/>
        <a:p>
          <a:r>
            <a:rPr lang="en-US" sz="1600" b="1" dirty="0" smtClean="0"/>
            <a:t>[true]</a:t>
          </a:r>
          <a:r>
            <a:rPr lang="en-US" sz="1600" b="1" dirty="0" smtClean="0">
              <a:sym typeface="Symbol"/>
            </a:rPr>
            <a:t/>
          </a:r>
          <a:br>
            <a:rPr lang="en-US" sz="1600" b="1" dirty="0" smtClean="0">
              <a:sym typeface="Symbol"/>
            </a:rPr>
          </a:br>
          <a:r>
            <a:rPr lang="en-US" sz="1600" b="1" dirty="0" smtClean="0">
              <a:sym typeface="Symbol"/>
            </a:rPr>
            <a:t>x =  = 22, y = 7 = </a:t>
          </a:r>
          <a:endParaRPr lang="en-US" sz="1600" b="1" dirty="0"/>
        </a:p>
      </dgm:t>
    </dgm:pt>
    <dgm:pt modelId="{DBEE70B3-7AEE-46C6-AFB8-426E78253FA2}" type="parTrans" cxnId="{0D1AF25C-9CDA-47DB-AE4D-129F321D420F}">
      <dgm:prSet/>
      <dgm:spPr/>
      <dgm:t>
        <a:bodyPr/>
        <a:lstStyle/>
        <a:p>
          <a:endParaRPr lang="en-US"/>
        </a:p>
      </dgm:t>
    </dgm:pt>
    <dgm:pt modelId="{CBBAEB44-98AC-4D97-9A8B-91CC009A7E82}" type="sibTrans" cxnId="{0D1AF25C-9CDA-47DB-AE4D-129F321D420F}">
      <dgm:prSet/>
      <dgm:spPr/>
      <dgm:t>
        <a:bodyPr/>
        <a:lstStyle/>
        <a:p>
          <a:endParaRPr lang="en-US"/>
        </a:p>
      </dgm:t>
    </dgm:pt>
    <dgm:pt modelId="{201B71F2-84B1-4ABE-B97E-1DC797FB87BC}">
      <dgm:prSet phldrT="[Text]" custT="1"/>
      <dgm:spPr/>
      <dgm:t>
        <a:bodyPr/>
        <a:lstStyle/>
        <a:p>
          <a:r>
            <a:rPr lang="en-US" sz="1600" b="1" dirty="0" smtClean="0"/>
            <a:t>[true]</a:t>
          </a:r>
          <a:br>
            <a:rPr lang="en-US" sz="1600" b="1" dirty="0" smtClean="0"/>
          </a:br>
          <a:r>
            <a:rPr lang="en-US" sz="1600" b="1" dirty="0" smtClean="0">
              <a:sym typeface="Symbol"/>
            </a:rPr>
            <a:t>z = 14 = 2 *  </a:t>
          </a:r>
          <a:endParaRPr lang="en-US" sz="1600" b="1" dirty="0" smtClean="0"/>
        </a:p>
      </dgm:t>
    </dgm:pt>
    <dgm:pt modelId="{A5950FF2-4044-43F9-AEE4-8F2CF9068874}" type="parTrans" cxnId="{A07DECA9-927D-4346-8E50-CF400EB70E71}">
      <dgm:prSet/>
      <dgm:spPr/>
      <dgm:t>
        <a:bodyPr/>
        <a:lstStyle/>
        <a:p>
          <a:endParaRPr lang="en-US"/>
        </a:p>
      </dgm:t>
    </dgm:pt>
    <dgm:pt modelId="{AB8D4FAD-D116-4808-9A0B-13A02762A5FF}" type="sibTrans" cxnId="{A07DECA9-927D-4346-8E50-CF400EB70E71}">
      <dgm:prSet/>
      <dgm:spPr/>
      <dgm:t>
        <a:bodyPr/>
        <a:lstStyle/>
        <a:p>
          <a:endParaRPr lang="en-US"/>
        </a:p>
      </dgm:t>
    </dgm:pt>
    <dgm:pt modelId="{A500333F-C1A4-4E21-AF5C-ECCA022CE954}">
      <dgm:prSet phldrT="[Text]" custT="1"/>
      <dgm:spPr/>
      <dgm:t>
        <a:bodyPr/>
        <a:lstStyle/>
        <a:p>
          <a:r>
            <a:rPr lang="en-US" sz="1600" b="1" dirty="0" smtClean="0"/>
            <a:t>[true]</a:t>
          </a:r>
          <a:br>
            <a:rPr lang="en-US" sz="1600" b="1" dirty="0" smtClean="0"/>
          </a:br>
          <a:r>
            <a:rPr lang="en-US" sz="1600" b="1" dirty="0" smtClean="0">
              <a:sym typeface="Symbol"/>
            </a:rPr>
            <a:t>2 *  </a:t>
          </a:r>
          <a:r>
            <a:rPr lang="en-US" sz="1600" b="1" dirty="0" smtClean="0"/>
            <a:t> ==? </a:t>
          </a:r>
          <a:r>
            <a:rPr lang="en-US" sz="1600" b="1" dirty="0" smtClean="0">
              <a:sym typeface="Symbol"/>
            </a:rPr>
            <a:t></a:t>
          </a:r>
          <a:br>
            <a:rPr lang="en-US" sz="1600" b="1" dirty="0" smtClean="0">
              <a:sym typeface="Symbol"/>
            </a:rPr>
          </a:br>
          <a:r>
            <a:rPr lang="en-US" sz="1600" b="1" dirty="0" smtClean="0">
              <a:sym typeface="Symbol"/>
            </a:rPr>
            <a:t>14 ==? 22</a:t>
          </a:r>
        </a:p>
      </dgm:t>
    </dgm:pt>
    <dgm:pt modelId="{77ADA6C6-77B2-4499-A307-CB0C8EDBB2E5}" type="parTrans" cxnId="{8B88BAAE-4597-486D-8066-B143610923DA}">
      <dgm:prSet/>
      <dgm:spPr/>
      <dgm:t>
        <a:bodyPr/>
        <a:lstStyle/>
        <a:p>
          <a:endParaRPr lang="en-US"/>
        </a:p>
      </dgm:t>
    </dgm:pt>
    <dgm:pt modelId="{38CA724B-A180-4E7A-979F-6D8E21F02D0D}" type="sibTrans" cxnId="{8B88BAAE-4597-486D-8066-B143610923DA}">
      <dgm:prSet/>
      <dgm:spPr/>
      <dgm:t>
        <a:bodyPr/>
        <a:lstStyle/>
        <a:p>
          <a:endParaRPr lang="en-US"/>
        </a:p>
      </dgm:t>
    </dgm:pt>
    <dgm:pt modelId="{AF5872A1-AD1A-4CCD-909A-9655EAFE19CC}">
      <dgm:prSet phldrT="[Text]" custT="1"/>
      <dgm:spPr/>
      <dgm:t>
        <a:bodyPr/>
        <a:lstStyle/>
        <a:p>
          <a:r>
            <a:rPr lang="en-US" sz="1600" b="1" dirty="0" smtClean="0"/>
            <a:t>[</a:t>
          </a:r>
          <a:r>
            <a:rPr lang="en-US" sz="1600" b="1" dirty="0" smtClean="0">
              <a:sym typeface="Symbol"/>
            </a:rPr>
            <a:t>2 *  </a:t>
          </a:r>
          <a:r>
            <a:rPr lang="en-US" sz="1600" b="1" dirty="0" smtClean="0"/>
            <a:t> = </a:t>
          </a:r>
          <a:r>
            <a:rPr lang="en-US" sz="1600" b="1" dirty="0" smtClean="0">
              <a:sym typeface="Symbol"/>
            </a:rPr>
            <a:t></a:t>
          </a:r>
          <a:r>
            <a:rPr lang="en-US" sz="1600" b="1" dirty="0" smtClean="0"/>
            <a:t>]</a:t>
          </a:r>
          <a:br>
            <a:rPr lang="en-US" sz="1600" b="1" dirty="0" smtClean="0"/>
          </a:br>
          <a:r>
            <a:rPr lang="en-US" sz="1600" b="1" dirty="0" smtClean="0"/>
            <a:t>…</a:t>
          </a:r>
        </a:p>
      </dgm:t>
    </dgm:pt>
    <dgm:pt modelId="{11FA5EAE-AF9D-48AB-A104-10A80E4FD2B6}" type="parTrans" cxnId="{FDD7FE2E-2E9B-4105-ACDD-3076E96F3CC3}">
      <dgm:prSet/>
      <dgm:spPr/>
      <dgm:t>
        <a:bodyPr/>
        <a:lstStyle/>
        <a:p>
          <a:endParaRPr lang="en-US"/>
        </a:p>
      </dgm:t>
    </dgm:pt>
    <dgm:pt modelId="{96D2C6C1-F6B4-4D30-9D5E-03C600A14A62}" type="sibTrans" cxnId="{FDD7FE2E-2E9B-4105-ACDD-3076E96F3CC3}">
      <dgm:prSet/>
      <dgm:spPr/>
      <dgm:t>
        <a:bodyPr/>
        <a:lstStyle/>
        <a:p>
          <a:endParaRPr lang="en-US"/>
        </a:p>
      </dgm:t>
    </dgm:pt>
    <dgm:pt modelId="{6EF3EC21-DC4F-43AC-9CCF-43616D1769FB}">
      <dgm:prSet phldrT="[Text]" custT="1"/>
      <dgm:spPr/>
      <dgm:t>
        <a:bodyPr/>
        <a:lstStyle/>
        <a:p>
          <a:r>
            <a:rPr lang="en-US" sz="1600" b="1" dirty="0" smtClean="0"/>
            <a:t>[</a:t>
          </a:r>
          <a:r>
            <a:rPr lang="en-US" sz="1600" b="1" dirty="0" smtClean="0">
              <a:sym typeface="Symbol"/>
            </a:rPr>
            <a:t>2 *  </a:t>
          </a:r>
          <a:r>
            <a:rPr lang="en-US" sz="1600" b="1" dirty="0" smtClean="0"/>
            <a:t> != </a:t>
          </a:r>
          <a:r>
            <a:rPr lang="en-US" sz="1600" b="1" dirty="0" smtClean="0">
              <a:sym typeface="Symbol"/>
            </a:rPr>
            <a:t></a:t>
          </a:r>
          <a:r>
            <a:rPr lang="en-US" sz="1600" b="1" dirty="0" smtClean="0"/>
            <a:t>]</a:t>
          </a:r>
          <a:br>
            <a:rPr lang="en-US" sz="1600" b="1" dirty="0" smtClean="0"/>
          </a:br>
          <a:r>
            <a:rPr lang="en-US" sz="1600" b="1" dirty="0" smtClean="0"/>
            <a:t>end</a:t>
          </a:r>
        </a:p>
      </dgm:t>
    </dgm:pt>
    <dgm:pt modelId="{B62C33EC-1265-4544-9A05-438B1C41529D}" type="sibTrans" cxnId="{D4AB4F5D-5C7F-4B3C-8057-BD3FC3EE0E34}">
      <dgm:prSet/>
      <dgm:spPr/>
      <dgm:t>
        <a:bodyPr/>
        <a:lstStyle/>
        <a:p>
          <a:endParaRPr lang="en-US"/>
        </a:p>
      </dgm:t>
    </dgm:pt>
    <dgm:pt modelId="{4FCC0A60-0245-4585-ADF5-55DB54664D1F}" type="parTrans" cxnId="{D4AB4F5D-5C7F-4B3C-8057-BD3FC3EE0E34}">
      <dgm:prSet/>
      <dgm:spPr/>
      <dgm:t>
        <a:bodyPr/>
        <a:lstStyle/>
        <a:p>
          <a:endParaRPr lang="en-US"/>
        </a:p>
      </dgm:t>
    </dgm:pt>
    <dgm:pt modelId="{05ABDD17-F467-4FC2-9493-2D2E88C2CE01}" type="pres">
      <dgm:prSet presAssocID="{485FBC82-F169-4AD5-BF30-6BFB40351099}" presName="hierChild1" presStyleCnt="0">
        <dgm:presLayoutVars>
          <dgm:chPref val="1"/>
          <dgm:dir/>
          <dgm:animOne val="branch"/>
          <dgm:animLvl val="lvl"/>
          <dgm:resizeHandles/>
        </dgm:presLayoutVars>
      </dgm:prSet>
      <dgm:spPr/>
      <dgm:t>
        <a:bodyPr/>
        <a:lstStyle/>
        <a:p>
          <a:endParaRPr lang="en-US"/>
        </a:p>
      </dgm:t>
    </dgm:pt>
    <dgm:pt modelId="{BA5B3BC4-49EF-47B8-82A4-1B3B9F0D66DC}" type="pres">
      <dgm:prSet presAssocID="{97A247DB-691D-4AE6-910C-9CE8A2F24708}" presName="hierRoot1" presStyleCnt="0"/>
      <dgm:spPr/>
      <dgm:t>
        <a:bodyPr/>
        <a:lstStyle/>
        <a:p>
          <a:endParaRPr lang="en-US"/>
        </a:p>
      </dgm:t>
    </dgm:pt>
    <dgm:pt modelId="{753EBFDC-4D59-4264-A52B-EFA32CA166AF}" type="pres">
      <dgm:prSet presAssocID="{97A247DB-691D-4AE6-910C-9CE8A2F24708}" presName="composite" presStyleCnt="0"/>
      <dgm:spPr/>
      <dgm:t>
        <a:bodyPr/>
        <a:lstStyle/>
        <a:p>
          <a:endParaRPr lang="en-US"/>
        </a:p>
      </dgm:t>
    </dgm:pt>
    <dgm:pt modelId="{46B17299-BB5F-4B7F-A99D-D6640AA7ACDB}" type="pres">
      <dgm:prSet presAssocID="{97A247DB-691D-4AE6-910C-9CE8A2F24708}" presName="background" presStyleLbl="node0" presStyleIdx="0" presStyleCnt="1"/>
      <dgm:spPr/>
      <dgm:t>
        <a:bodyPr/>
        <a:lstStyle/>
        <a:p>
          <a:endParaRPr lang="en-US"/>
        </a:p>
      </dgm:t>
    </dgm:pt>
    <dgm:pt modelId="{C77D1699-8429-40C7-A3FD-E1B261D743A0}" type="pres">
      <dgm:prSet presAssocID="{97A247DB-691D-4AE6-910C-9CE8A2F24708}" presName="text" presStyleLbl="fgAcc0" presStyleIdx="0" presStyleCnt="1" custScaleX="219255" custLinFactNeighborX="-81449">
        <dgm:presLayoutVars>
          <dgm:chPref val="3"/>
        </dgm:presLayoutVars>
      </dgm:prSet>
      <dgm:spPr/>
      <dgm:t>
        <a:bodyPr/>
        <a:lstStyle/>
        <a:p>
          <a:endParaRPr lang="en-US"/>
        </a:p>
      </dgm:t>
    </dgm:pt>
    <dgm:pt modelId="{E2FF6C7E-8325-4E06-9F91-B9C74DF14176}" type="pres">
      <dgm:prSet presAssocID="{97A247DB-691D-4AE6-910C-9CE8A2F24708}" presName="hierChild2" presStyleCnt="0"/>
      <dgm:spPr/>
      <dgm:t>
        <a:bodyPr/>
        <a:lstStyle/>
        <a:p>
          <a:endParaRPr lang="en-US"/>
        </a:p>
      </dgm:t>
    </dgm:pt>
    <dgm:pt modelId="{40937189-2C37-489A-9CE9-DF9FF5B775F0}" type="pres">
      <dgm:prSet presAssocID="{A5950FF2-4044-43F9-AEE4-8F2CF9068874}" presName="Name10" presStyleLbl="parChTrans1D2" presStyleIdx="0" presStyleCnt="1"/>
      <dgm:spPr/>
      <dgm:t>
        <a:bodyPr/>
        <a:lstStyle/>
        <a:p>
          <a:endParaRPr lang="en-US"/>
        </a:p>
      </dgm:t>
    </dgm:pt>
    <dgm:pt modelId="{46E390C5-E252-4804-B5E7-23CE5DD35040}" type="pres">
      <dgm:prSet presAssocID="{201B71F2-84B1-4ABE-B97E-1DC797FB87BC}" presName="hierRoot2" presStyleCnt="0"/>
      <dgm:spPr/>
      <dgm:t>
        <a:bodyPr/>
        <a:lstStyle/>
        <a:p>
          <a:endParaRPr lang="en-US"/>
        </a:p>
      </dgm:t>
    </dgm:pt>
    <dgm:pt modelId="{178D5D18-FE00-4F02-BA58-FB642B1C4D0E}" type="pres">
      <dgm:prSet presAssocID="{201B71F2-84B1-4ABE-B97E-1DC797FB87BC}" presName="composite2" presStyleCnt="0"/>
      <dgm:spPr/>
      <dgm:t>
        <a:bodyPr/>
        <a:lstStyle/>
        <a:p>
          <a:endParaRPr lang="en-US"/>
        </a:p>
      </dgm:t>
    </dgm:pt>
    <dgm:pt modelId="{807795D1-6428-4769-9F9E-2EAE3842DBA0}" type="pres">
      <dgm:prSet presAssocID="{201B71F2-84B1-4ABE-B97E-1DC797FB87BC}" presName="background2" presStyleLbl="node2" presStyleIdx="0" presStyleCnt="1"/>
      <dgm:spPr/>
      <dgm:t>
        <a:bodyPr/>
        <a:lstStyle/>
        <a:p>
          <a:endParaRPr lang="en-US"/>
        </a:p>
      </dgm:t>
    </dgm:pt>
    <dgm:pt modelId="{D8E43B13-0C91-47BD-9E7D-A82DC7E4BF55}" type="pres">
      <dgm:prSet presAssocID="{201B71F2-84B1-4ABE-B97E-1DC797FB87BC}" presName="text2" presStyleLbl="fgAcc2" presStyleIdx="0" presStyleCnt="1" custScaleX="223379" custLinFactNeighborX="-81449">
        <dgm:presLayoutVars>
          <dgm:chPref val="3"/>
        </dgm:presLayoutVars>
      </dgm:prSet>
      <dgm:spPr/>
      <dgm:t>
        <a:bodyPr/>
        <a:lstStyle/>
        <a:p>
          <a:endParaRPr lang="en-US"/>
        </a:p>
      </dgm:t>
    </dgm:pt>
    <dgm:pt modelId="{D0A2F6ED-D5C7-4618-9796-D29827CD03E1}" type="pres">
      <dgm:prSet presAssocID="{201B71F2-84B1-4ABE-B97E-1DC797FB87BC}" presName="hierChild3" presStyleCnt="0"/>
      <dgm:spPr/>
      <dgm:t>
        <a:bodyPr/>
        <a:lstStyle/>
        <a:p>
          <a:endParaRPr lang="en-US"/>
        </a:p>
      </dgm:t>
    </dgm:pt>
    <dgm:pt modelId="{D2752205-0F8D-4C8F-B536-AB53E59BF269}" type="pres">
      <dgm:prSet presAssocID="{77ADA6C6-77B2-4499-A307-CB0C8EDBB2E5}" presName="Name17" presStyleLbl="parChTrans1D3" presStyleIdx="0" presStyleCnt="1"/>
      <dgm:spPr/>
      <dgm:t>
        <a:bodyPr/>
        <a:lstStyle/>
        <a:p>
          <a:endParaRPr lang="en-US"/>
        </a:p>
      </dgm:t>
    </dgm:pt>
    <dgm:pt modelId="{C6E7980A-670C-4878-AA8A-661B6EA158F6}" type="pres">
      <dgm:prSet presAssocID="{A500333F-C1A4-4E21-AF5C-ECCA022CE954}" presName="hierRoot3" presStyleCnt="0"/>
      <dgm:spPr/>
      <dgm:t>
        <a:bodyPr/>
        <a:lstStyle/>
        <a:p>
          <a:endParaRPr lang="en-US"/>
        </a:p>
      </dgm:t>
    </dgm:pt>
    <dgm:pt modelId="{9814B855-6B88-430C-8ED3-C6CF49002A21}" type="pres">
      <dgm:prSet presAssocID="{A500333F-C1A4-4E21-AF5C-ECCA022CE954}" presName="composite3" presStyleCnt="0"/>
      <dgm:spPr/>
      <dgm:t>
        <a:bodyPr/>
        <a:lstStyle/>
        <a:p>
          <a:endParaRPr lang="en-US"/>
        </a:p>
      </dgm:t>
    </dgm:pt>
    <dgm:pt modelId="{C0B081C6-B8E7-42A2-A2AE-E2CB33C5155C}" type="pres">
      <dgm:prSet presAssocID="{A500333F-C1A4-4E21-AF5C-ECCA022CE954}" presName="background3" presStyleLbl="node3" presStyleIdx="0" presStyleCnt="1"/>
      <dgm:spPr/>
      <dgm:t>
        <a:bodyPr/>
        <a:lstStyle/>
        <a:p>
          <a:endParaRPr lang="en-US"/>
        </a:p>
      </dgm:t>
    </dgm:pt>
    <dgm:pt modelId="{C49E3E7A-40C9-4E17-8A81-680BF640F3EF}" type="pres">
      <dgm:prSet presAssocID="{A500333F-C1A4-4E21-AF5C-ECCA022CE954}" presName="text3" presStyleLbl="fgAcc3" presStyleIdx="0" presStyleCnt="1" custScaleX="214360" custLinFactNeighborX="-81449">
        <dgm:presLayoutVars>
          <dgm:chPref val="3"/>
        </dgm:presLayoutVars>
      </dgm:prSet>
      <dgm:spPr/>
      <dgm:t>
        <a:bodyPr/>
        <a:lstStyle/>
        <a:p>
          <a:endParaRPr lang="en-US"/>
        </a:p>
      </dgm:t>
    </dgm:pt>
    <dgm:pt modelId="{CCEAF1C5-7D4B-4C78-A50A-901CF31203C4}" type="pres">
      <dgm:prSet presAssocID="{A500333F-C1A4-4E21-AF5C-ECCA022CE954}" presName="hierChild4" presStyleCnt="0"/>
      <dgm:spPr/>
      <dgm:t>
        <a:bodyPr/>
        <a:lstStyle/>
        <a:p>
          <a:endParaRPr lang="en-US"/>
        </a:p>
      </dgm:t>
    </dgm:pt>
    <dgm:pt modelId="{713DC660-C37B-4140-BCEC-53A6C7C92DEF}" type="pres">
      <dgm:prSet presAssocID="{11FA5EAE-AF9D-48AB-A104-10A80E4FD2B6}" presName="Name23" presStyleLbl="parChTrans1D4" presStyleIdx="0" presStyleCnt="2"/>
      <dgm:spPr/>
      <dgm:t>
        <a:bodyPr/>
        <a:lstStyle/>
        <a:p>
          <a:endParaRPr lang="en-US"/>
        </a:p>
      </dgm:t>
    </dgm:pt>
    <dgm:pt modelId="{D2BFC659-144E-4A8F-A483-08C5228D50DF}" type="pres">
      <dgm:prSet presAssocID="{AF5872A1-AD1A-4CCD-909A-9655EAFE19CC}" presName="hierRoot4" presStyleCnt="0"/>
      <dgm:spPr/>
      <dgm:t>
        <a:bodyPr/>
        <a:lstStyle/>
        <a:p>
          <a:endParaRPr lang="en-US"/>
        </a:p>
      </dgm:t>
    </dgm:pt>
    <dgm:pt modelId="{1E019728-14A6-457F-9556-F8F1E031EAD9}" type="pres">
      <dgm:prSet presAssocID="{AF5872A1-AD1A-4CCD-909A-9655EAFE19CC}" presName="composite4" presStyleCnt="0"/>
      <dgm:spPr/>
      <dgm:t>
        <a:bodyPr/>
        <a:lstStyle/>
        <a:p>
          <a:endParaRPr lang="en-US"/>
        </a:p>
      </dgm:t>
    </dgm:pt>
    <dgm:pt modelId="{1F8677D9-F7EA-4FF4-BC2A-BE0E9BCAAB2E}" type="pres">
      <dgm:prSet presAssocID="{AF5872A1-AD1A-4CCD-909A-9655EAFE19CC}" presName="background4" presStyleLbl="node4" presStyleIdx="0" presStyleCnt="2"/>
      <dgm:spPr/>
      <dgm:t>
        <a:bodyPr/>
        <a:lstStyle/>
        <a:p>
          <a:endParaRPr lang="en-US"/>
        </a:p>
      </dgm:t>
    </dgm:pt>
    <dgm:pt modelId="{FCED6964-B2FC-4829-BA5A-156DE68C2244}" type="pres">
      <dgm:prSet presAssocID="{AF5872A1-AD1A-4CCD-909A-9655EAFE19CC}" presName="text4" presStyleLbl="fgAcc4" presStyleIdx="0" presStyleCnt="2" custScaleX="121001" custLinFactX="-30937" custLinFactNeighborX="-100000">
        <dgm:presLayoutVars>
          <dgm:chPref val="3"/>
        </dgm:presLayoutVars>
      </dgm:prSet>
      <dgm:spPr/>
      <dgm:t>
        <a:bodyPr/>
        <a:lstStyle/>
        <a:p>
          <a:endParaRPr lang="en-US"/>
        </a:p>
      </dgm:t>
    </dgm:pt>
    <dgm:pt modelId="{FBA7AE9F-0E03-456C-A6C2-2BC92A052713}" type="pres">
      <dgm:prSet presAssocID="{AF5872A1-AD1A-4CCD-909A-9655EAFE19CC}" presName="hierChild5" presStyleCnt="0"/>
      <dgm:spPr/>
      <dgm:t>
        <a:bodyPr/>
        <a:lstStyle/>
        <a:p>
          <a:endParaRPr lang="en-US"/>
        </a:p>
      </dgm:t>
    </dgm:pt>
    <dgm:pt modelId="{01C1AFF6-5BB0-4C29-AF65-784E74E057C4}" type="pres">
      <dgm:prSet presAssocID="{4FCC0A60-0245-4585-ADF5-55DB54664D1F}" presName="Name23" presStyleLbl="parChTrans1D4" presStyleIdx="1" presStyleCnt="2"/>
      <dgm:spPr/>
      <dgm:t>
        <a:bodyPr/>
        <a:lstStyle/>
        <a:p>
          <a:endParaRPr lang="en-US"/>
        </a:p>
      </dgm:t>
    </dgm:pt>
    <dgm:pt modelId="{23F5990D-530E-47C8-A738-0F98AE4F4F11}" type="pres">
      <dgm:prSet presAssocID="{6EF3EC21-DC4F-43AC-9CCF-43616D1769FB}" presName="hierRoot4" presStyleCnt="0"/>
      <dgm:spPr/>
      <dgm:t>
        <a:bodyPr/>
        <a:lstStyle/>
        <a:p>
          <a:endParaRPr lang="en-US"/>
        </a:p>
      </dgm:t>
    </dgm:pt>
    <dgm:pt modelId="{FAE3BB78-5B9C-4EE9-8BC2-EE987BE3815A}" type="pres">
      <dgm:prSet presAssocID="{6EF3EC21-DC4F-43AC-9CCF-43616D1769FB}" presName="composite4" presStyleCnt="0"/>
      <dgm:spPr/>
      <dgm:t>
        <a:bodyPr/>
        <a:lstStyle/>
        <a:p>
          <a:endParaRPr lang="en-US"/>
        </a:p>
      </dgm:t>
    </dgm:pt>
    <dgm:pt modelId="{AF1C4A9E-F376-46C6-AB4B-A108C8D7E94E}" type="pres">
      <dgm:prSet presAssocID="{6EF3EC21-DC4F-43AC-9CCF-43616D1769FB}" presName="background4" presStyleLbl="node4" presStyleIdx="1" presStyleCnt="2"/>
      <dgm:spPr/>
      <dgm:t>
        <a:bodyPr/>
        <a:lstStyle/>
        <a:p>
          <a:endParaRPr lang="en-US"/>
        </a:p>
      </dgm:t>
    </dgm:pt>
    <dgm:pt modelId="{C8CEACF4-8A10-430C-B681-F9C87A843F65}" type="pres">
      <dgm:prSet presAssocID="{6EF3EC21-DC4F-43AC-9CCF-43616D1769FB}" presName="text4" presStyleLbl="fgAcc4" presStyleIdx="1" presStyleCnt="2" custScaleX="161051">
        <dgm:presLayoutVars>
          <dgm:chPref val="3"/>
        </dgm:presLayoutVars>
      </dgm:prSet>
      <dgm:spPr/>
      <dgm:t>
        <a:bodyPr/>
        <a:lstStyle/>
        <a:p>
          <a:endParaRPr lang="en-US"/>
        </a:p>
      </dgm:t>
    </dgm:pt>
    <dgm:pt modelId="{9AD93E2C-D61A-4B30-9691-11C47EB4F956}" type="pres">
      <dgm:prSet presAssocID="{6EF3EC21-DC4F-43AC-9CCF-43616D1769FB}" presName="hierChild5" presStyleCnt="0"/>
      <dgm:spPr/>
      <dgm:t>
        <a:bodyPr/>
        <a:lstStyle/>
        <a:p>
          <a:endParaRPr lang="en-US"/>
        </a:p>
      </dgm:t>
    </dgm:pt>
  </dgm:ptLst>
  <dgm:cxnLst>
    <dgm:cxn modelId="{A07DECA9-927D-4346-8E50-CF400EB70E71}" srcId="{97A247DB-691D-4AE6-910C-9CE8A2F24708}" destId="{201B71F2-84B1-4ABE-B97E-1DC797FB87BC}" srcOrd="0" destOrd="0" parTransId="{A5950FF2-4044-43F9-AEE4-8F2CF9068874}" sibTransId="{AB8D4FAD-D116-4808-9A0B-13A02762A5FF}"/>
    <dgm:cxn modelId="{FDD7FE2E-2E9B-4105-ACDD-3076E96F3CC3}" srcId="{A500333F-C1A4-4E21-AF5C-ECCA022CE954}" destId="{AF5872A1-AD1A-4CCD-909A-9655EAFE19CC}" srcOrd="0" destOrd="0" parTransId="{11FA5EAE-AF9D-48AB-A104-10A80E4FD2B6}" sibTransId="{96D2C6C1-F6B4-4D30-9D5E-03C600A14A62}"/>
    <dgm:cxn modelId="{2FD1E109-FAC1-45EE-B3FA-E1722AABEBD1}" type="presOf" srcId="{97A247DB-691D-4AE6-910C-9CE8A2F24708}" destId="{C77D1699-8429-40C7-A3FD-E1B261D743A0}" srcOrd="0" destOrd="0" presId="urn:microsoft.com/office/officeart/2005/8/layout/hierarchy1"/>
    <dgm:cxn modelId="{D2241162-6E22-4F11-8476-8CAAD15B1F87}" type="presOf" srcId="{77ADA6C6-77B2-4499-A307-CB0C8EDBB2E5}" destId="{D2752205-0F8D-4C8F-B536-AB53E59BF269}" srcOrd="0" destOrd="0" presId="urn:microsoft.com/office/officeart/2005/8/layout/hierarchy1"/>
    <dgm:cxn modelId="{D4AB4F5D-5C7F-4B3C-8057-BD3FC3EE0E34}" srcId="{A500333F-C1A4-4E21-AF5C-ECCA022CE954}" destId="{6EF3EC21-DC4F-43AC-9CCF-43616D1769FB}" srcOrd="1" destOrd="0" parTransId="{4FCC0A60-0245-4585-ADF5-55DB54664D1F}" sibTransId="{B62C33EC-1265-4544-9A05-438B1C41529D}"/>
    <dgm:cxn modelId="{C0B966B5-5386-4A2B-BBD8-E49207CCA6E8}" type="presOf" srcId="{A5950FF2-4044-43F9-AEE4-8F2CF9068874}" destId="{40937189-2C37-489A-9CE9-DF9FF5B775F0}" srcOrd="0" destOrd="0" presId="urn:microsoft.com/office/officeart/2005/8/layout/hierarchy1"/>
    <dgm:cxn modelId="{D370305C-DA9B-4F60-8B31-48374F474EC7}" type="presOf" srcId="{201B71F2-84B1-4ABE-B97E-1DC797FB87BC}" destId="{D8E43B13-0C91-47BD-9E7D-A82DC7E4BF55}" srcOrd="0" destOrd="0" presId="urn:microsoft.com/office/officeart/2005/8/layout/hierarchy1"/>
    <dgm:cxn modelId="{7B8C646F-D030-4EE0-B0C8-0DD320637790}" type="presOf" srcId="{A500333F-C1A4-4E21-AF5C-ECCA022CE954}" destId="{C49E3E7A-40C9-4E17-8A81-680BF640F3EF}" srcOrd="0" destOrd="0" presId="urn:microsoft.com/office/officeart/2005/8/layout/hierarchy1"/>
    <dgm:cxn modelId="{8B88BAAE-4597-486D-8066-B143610923DA}" srcId="{201B71F2-84B1-4ABE-B97E-1DC797FB87BC}" destId="{A500333F-C1A4-4E21-AF5C-ECCA022CE954}" srcOrd="0" destOrd="0" parTransId="{77ADA6C6-77B2-4499-A307-CB0C8EDBB2E5}" sibTransId="{38CA724B-A180-4E7A-979F-6D8E21F02D0D}"/>
    <dgm:cxn modelId="{516709E5-B849-4E66-BBD5-7089E4EEA4E0}" type="presOf" srcId="{6EF3EC21-DC4F-43AC-9CCF-43616D1769FB}" destId="{C8CEACF4-8A10-430C-B681-F9C87A843F65}" srcOrd="0" destOrd="0" presId="urn:microsoft.com/office/officeart/2005/8/layout/hierarchy1"/>
    <dgm:cxn modelId="{64ACD1FC-31A6-41EA-86EC-CEE5BA3B8F1E}" type="presOf" srcId="{11FA5EAE-AF9D-48AB-A104-10A80E4FD2B6}" destId="{713DC660-C37B-4140-BCEC-53A6C7C92DEF}" srcOrd="0" destOrd="0" presId="urn:microsoft.com/office/officeart/2005/8/layout/hierarchy1"/>
    <dgm:cxn modelId="{0D1AF25C-9CDA-47DB-AE4D-129F321D420F}" srcId="{485FBC82-F169-4AD5-BF30-6BFB40351099}" destId="{97A247DB-691D-4AE6-910C-9CE8A2F24708}" srcOrd="0" destOrd="0" parTransId="{DBEE70B3-7AEE-46C6-AFB8-426E78253FA2}" sibTransId="{CBBAEB44-98AC-4D97-9A8B-91CC009A7E82}"/>
    <dgm:cxn modelId="{8F969734-71F5-448A-96E2-1C8EF3A85DAD}" type="presOf" srcId="{485FBC82-F169-4AD5-BF30-6BFB40351099}" destId="{05ABDD17-F467-4FC2-9493-2D2E88C2CE01}" srcOrd="0" destOrd="0" presId="urn:microsoft.com/office/officeart/2005/8/layout/hierarchy1"/>
    <dgm:cxn modelId="{0B4FFAEF-4EDD-40E9-88BE-CDBA3FA28B6B}" type="presOf" srcId="{4FCC0A60-0245-4585-ADF5-55DB54664D1F}" destId="{01C1AFF6-5BB0-4C29-AF65-784E74E057C4}" srcOrd="0" destOrd="0" presId="urn:microsoft.com/office/officeart/2005/8/layout/hierarchy1"/>
    <dgm:cxn modelId="{559570CB-EBD1-4250-B526-B7E194C2E2BC}" type="presOf" srcId="{AF5872A1-AD1A-4CCD-909A-9655EAFE19CC}" destId="{FCED6964-B2FC-4829-BA5A-156DE68C2244}" srcOrd="0" destOrd="0" presId="urn:microsoft.com/office/officeart/2005/8/layout/hierarchy1"/>
    <dgm:cxn modelId="{EC13CCAD-FB4F-415E-8C29-B743BE4CE90C}" type="presParOf" srcId="{05ABDD17-F467-4FC2-9493-2D2E88C2CE01}" destId="{BA5B3BC4-49EF-47B8-82A4-1B3B9F0D66DC}" srcOrd="0" destOrd="0" presId="urn:microsoft.com/office/officeart/2005/8/layout/hierarchy1"/>
    <dgm:cxn modelId="{2813ABD4-CEC7-4445-B225-D63BDADD9DC4}" type="presParOf" srcId="{BA5B3BC4-49EF-47B8-82A4-1B3B9F0D66DC}" destId="{753EBFDC-4D59-4264-A52B-EFA32CA166AF}" srcOrd="0" destOrd="0" presId="urn:microsoft.com/office/officeart/2005/8/layout/hierarchy1"/>
    <dgm:cxn modelId="{D52A90F6-8883-4F32-AB38-9762ADED5CDE}" type="presParOf" srcId="{753EBFDC-4D59-4264-A52B-EFA32CA166AF}" destId="{46B17299-BB5F-4B7F-A99D-D6640AA7ACDB}" srcOrd="0" destOrd="0" presId="urn:microsoft.com/office/officeart/2005/8/layout/hierarchy1"/>
    <dgm:cxn modelId="{244C3C5C-B1F5-497A-8384-3AE3F4F0A781}" type="presParOf" srcId="{753EBFDC-4D59-4264-A52B-EFA32CA166AF}" destId="{C77D1699-8429-40C7-A3FD-E1B261D743A0}" srcOrd="1" destOrd="0" presId="urn:microsoft.com/office/officeart/2005/8/layout/hierarchy1"/>
    <dgm:cxn modelId="{78A57839-A348-4417-AC7F-1EA27C200649}" type="presParOf" srcId="{BA5B3BC4-49EF-47B8-82A4-1B3B9F0D66DC}" destId="{E2FF6C7E-8325-4E06-9F91-B9C74DF14176}" srcOrd="1" destOrd="0" presId="urn:microsoft.com/office/officeart/2005/8/layout/hierarchy1"/>
    <dgm:cxn modelId="{07EE6095-364B-49F0-AB47-6D2E42CD1399}" type="presParOf" srcId="{E2FF6C7E-8325-4E06-9F91-B9C74DF14176}" destId="{40937189-2C37-489A-9CE9-DF9FF5B775F0}" srcOrd="0" destOrd="0" presId="urn:microsoft.com/office/officeart/2005/8/layout/hierarchy1"/>
    <dgm:cxn modelId="{3647BA74-0739-411E-85AE-63B75D2412BF}" type="presParOf" srcId="{E2FF6C7E-8325-4E06-9F91-B9C74DF14176}" destId="{46E390C5-E252-4804-B5E7-23CE5DD35040}" srcOrd="1" destOrd="0" presId="urn:microsoft.com/office/officeart/2005/8/layout/hierarchy1"/>
    <dgm:cxn modelId="{05D9B1E3-FEFC-4CDC-808F-06F16386A54D}" type="presParOf" srcId="{46E390C5-E252-4804-B5E7-23CE5DD35040}" destId="{178D5D18-FE00-4F02-BA58-FB642B1C4D0E}" srcOrd="0" destOrd="0" presId="urn:microsoft.com/office/officeart/2005/8/layout/hierarchy1"/>
    <dgm:cxn modelId="{C42484F5-1116-43E0-A8AF-06345B7D8A1A}" type="presParOf" srcId="{178D5D18-FE00-4F02-BA58-FB642B1C4D0E}" destId="{807795D1-6428-4769-9F9E-2EAE3842DBA0}" srcOrd="0" destOrd="0" presId="urn:microsoft.com/office/officeart/2005/8/layout/hierarchy1"/>
    <dgm:cxn modelId="{97110C90-01E4-4E4A-B137-0C023ADC5DD6}" type="presParOf" srcId="{178D5D18-FE00-4F02-BA58-FB642B1C4D0E}" destId="{D8E43B13-0C91-47BD-9E7D-A82DC7E4BF55}" srcOrd="1" destOrd="0" presId="urn:microsoft.com/office/officeart/2005/8/layout/hierarchy1"/>
    <dgm:cxn modelId="{CAFA753A-C925-46CA-B29E-72ABEAF3249B}" type="presParOf" srcId="{46E390C5-E252-4804-B5E7-23CE5DD35040}" destId="{D0A2F6ED-D5C7-4618-9796-D29827CD03E1}" srcOrd="1" destOrd="0" presId="urn:microsoft.com/office/officeart/2005/8/layout/hierarchy1"/>
    <dgm:cxn modelId="{8C569D60-1B87-4D24-A280-C8755345B4DB}" type="presParOf" srcId="{D0A2F6ED-D5C7-4618-9796-D29827CD03E1}" destId="{D2752205-0F8D-4C8F-B536-AB53E59BF269}" srcOrd="0" destOrd="0" presId="urn:microsoft.com/office/officeart/2005/8/layout/hierarchy1"/>
    <dgm:cxn modelId="{307B4609-2043-493E-9407-961CDE352FFD}" type="presParOf" srcId="{D0A2F6ED-D5C7-4618-9796-D29827CD03E1}" destId="{C6E7980A-670C-4878-AA8A-661B6EA158F6}" srcOrd="1" destOrd="0" presId="urn:microsoft.com/office/officeart/2005/8/layout/hierarchy1"/>
    <dgm:cxn modelId="{2354E79C-71F2-4D62-94E3-E9CB3CC562C6}" type="presParOf" srcId="{C6E7980A-670C-4878-AA8A-661B6EA158F6}" destId="{9814B855-6B88-430C-8ED3-C6CF49002A21}" srcOrd="0" destOrd="0" presId="urn:microsoft.com/office/officeart/2005/8/layout/hierarchy1"/>
    <dgm:cxn modelId="{CB46ED83-BA1C-4EB1-93B3-B3F9D50CA3DD}" type="presParOf" srcId="{9814B855-6B88-430C-8ED3-C6CF49002A21}" destId="{C0B081C6-B8E7-42A2-A2AE-E2CB33C5155C}" srcOrd="0" destOrd="0" presId="urn:microsoft.com/office/officeart/2005/8/layout/hierarchy1"/>
    <dgm:cxn modelId="{2EC5FB14-E2D4-42FA-A5A0-16700D641EC4}" type="presParOf" srcId="{9814B855-6B88-430C-8ED3-C6CF49002A21}" destId="{C49E3E7A-40C9-4E17-8A81-680BF640F3EF}" srcOrd="1" destOrd="0" presId="urn:microsoft.com/office/officeart/2005/8/layout/hierarchy1"/>
    <dgm:cxn modelId="{425FFB01-98B1-42D2-A179-729B673A3D86}" type="presParOf" srcId="{C6E7980A-670C-4878-AA8A-661B6EA158F6}" destId="{CCEAF1C5-7D4B-4C78-A50A-901CF31203C4}" srcOrd="1" destOrd="0" presId="urn:microsoft.com/office/officeart/2005/8/layout/hierarchy1"/>
    <dgm:cxn modelId="{82CD1FDD-3A54-4953-BF6A-DA68F898BB8F}" type="presParOf" srcId="{CCEAF1C5-7D4B-4C78-A50A-901CF31203C4}" destId="{713DC660-C37B-4140-BCEC-53A6C7C92DEF}" srcOrd="0" destOrd="0" presId="urn:microsoft.com/office/officeart/2005/8/layout/hierarchy1"/>
    <dgm:cxn modelId="{BA579892-B645-4029-940A-4995F4D02DCC}" type="presParOf" srcId="{CCEAF1C5-7D4B-4C78-A50A-901CF31203C4}" destId="{D2BFC659-144E-4A8F-A483-08C5228D50DF}" srcOrd="1" destOrd="0" presId="urn:microsoft.com/office/officeart/2005/8/layout/hierarchy1"/>
    <dgm:cxn modelId="{BB976AE3-9156-45C6-B676-12B50D5F6DBA}" type="presParOf" srcId="{D2BFC659-144E-4A8F-A483-08C5228D50DF}" destId="{1E019728-14A6-457F-9556-F8F1E031EAD9}" srcOrd="0" destOrd="0" presId="urn:microsoft.com/office/officeart/2005/8/layout/hierarchy1"/>
    <dgm:cxn modelId="{1AEBD26A-1B2A-4789-BF14-13765B827C7E}" type="presParOf" srcId="{1E019728-14A6-457F-9556-F8F1E031EAD9}" destId="{1F8677D9-F7EA-4FF4-BC2A-BE0E9BCAAB2E}" srcOrd="0" destOrd="0" presId="urn:microsoft.com/office/officeart/2005/8/layout/hierarchy1"/>
    <dgm:cxn modelId="{A8488E03-3007-4938-9D3E-2E21B2C60ACB}" type="presParOf" srcId="{1E019728-14A6-457F-9556-F8F1E031EAD9}" destId="{FCED6964-B2FC-4829-BA5A-156DE68C2244}" srcOrd="1" destOrd="0" presId="urn:microsoft.com/office/officeart/2005/8/layout/hierarchy1"/>
    <dgm:cxn modelId="{59B8317D-2548-4A12-A4E3-750ADC3C768F}" type="presParOf" srcId="{D2BFC659-144E-4A8F-A483-08C5228D50DF}" destId="{FBA7AE9F-0E03-456C-A6C2-2BC92A052713}" srcOrd="1" destOrd="0" presId="urn:microsoft.com/office/officeart/2005/8/layout/hierarchy1"/>
    <dgm:cxn modelId="{EAD44B98-C462-4AC0-9CA9-9A8C530CA0BB}" type="presParOf" srcId="{CCEAF1C5-7D4B-4C78-A50A-901CF31203C4}" destId="{01C1AFF6-5BB0-4C29-AF65-784E74E057C4}" srcOrd="2" destOrd="0" presId="urn:microsoft.com/office/officeart/2005/8/layout/hierarchy1"/>
    <dgm:cxn modelId="{1EC7F3F3-62DE-4EDC-9875-A73B22C7778C}" type="presParOf" srcId="{CCEAF1C5-7D4B-4C78-A50A-901CF31203C4}" destId="{23F5990D-530E-47C8-A738-0F98AE4F4F11}" srcOrd="3" destOrd="0" presId="urn:microsoft.com/office/officeart/2005/8/layout/hierarchy1"/>
    <dgm:cxn modelId="{1851B800-8279-4E71-ACCF-806EFBC25DF4}" type="presParOf" srcId="{23F5990D-530E-47C8-A738-0F98AE4F4F11}" destId="{FAE3BB78-5B9C-4EE9-8BC2-EE987BE3815A}" srcOrd="0" destOrd="0" presId="urn:microsoft.com/office/officeart/2005/8/layout/hierarchy1"/>
    <dgm:cxn modelId="{A90253FC-14BF-41DB-8E91-23FA0D37FA3C}" type="presParOf" srcId="{FAE3BB78-5B9C-4EE9-8BC2-EE987BE3815A}" destId="{AF1C4A9E-F376-46C6-AB4B-A108C8D7E94E}" srcOrd="0" destOrd="0" presId="urn:microsoft.com/office/officeart/2005/8/layout/hierarchy1"/>
    <dgm:cxn modelId="{CC0AF191-724F-44F2-9450-8D7CAA4B0A48}" type="presParOf" srcId="{FAE3BB78-5B9C-4EE9-8BC2-EE987BE3815A}" destId="{C8CEACF4-8A10-430C-B681-F9C87A843F65}" srcOrd="1" destOrd="0" presId="urn:microsoft.com/office/officeart/2005/8/layout/hierarchy1"/>
    <dgm:cxn modelId="{7623D69B-9F59-4B76-8B55-1FC5DADFDA45}" type="presParOf" srcId="{23F5990D-530E-47C8-A738-0F98AE4F4F11}" destId="{9AD93E2C-D61A-4B30-9691-11C47EB4F956}"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5FBC82-F169-4AD5-BF30-6BFB40351099}"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97A247DB-691D-4AE6-910C-9CE8A2F24708}">
      <dgm:prSet phldrT="[Text]" custT="1"/>
      <dgm:spPr/>
      <dgm:t>
        <a:bodyPr/>
        <a:lstStyle/>
        <a:p>
          <a:r>
            <a:rPr lang="en-US" sz="1600" b="1" dirty="0" smtClean="0"/>
            <a:t>[true]</a:t>
          </a:r>
          <a:br>
            <a:rPr lang="en-US" sz="1600" b="1" dirty="0" smtClean="0"/>
          </a:br>
          <a:r>
            <a:rPr lang="en-US" sz="1600" b="1" dirty="0" smtClean="0"/>
            <a:t>x = </a:t>
          </a:r>
          <a:r>
            <a:rPr lang="en-US" sz="1600" b="1" dirty="0" smtClean="0">
              <a:sym typeface="Symbol"/>
            </a:rPr>
            <a:t> = 1</a:t>
          </a:r>
          <a:r>
            <a:rPr lang="en-US" sz="1600" b="1" dirty="0" smtClean="0"/>
            <a:t>,y = </a:t>
          </a:r>
          <a:r>
            <a:rPr lang="en-US" sz="1600" b="1" dirty="0" smtClean="0">
              <a:sym typeface="Symbol"/>
            </a:rPr>
            <a:t> = 2</a:t>
          </a:r>
          <a:endParaRPr lang="en-US" sz="1600" b="1" dirty="0"/>
        </a:p>
      </dgm:t>
    </dgm:pt>
    <dgm:pt modelId="{DBEE70B3-7AEE-46C6-AFB8-426E78253FA2}" type="parTrans" cxnId="{0D1AF25C-9CDA-47DB-AE4D-129F321D420F}">
      <dgm:prSet/>
      <dgm:spPr/>
      <dgm:t>
        <a:bodyPr/>
        <a:lstStyle/>
        <a:p>
          <a:endParaRPr lang="en-US"/>
        </a:p>
      </dgm:t>
    </dgm:pt>
    <dgm:pt modelId="{CBBAEB44-98AC-4D97-9A8B-91CC009A7E82}" type="sibTrans" cxnId="{0D1AF25C-9CDA-47DB-AE4D-129F321D420F}">
      <dgm:prSet/>
      <dgm:spPr/>
      <dgm:t>
        <a:bodyPr/>
        <a:lstStyle/>
        <a:p>
          <a:endParaRPr lang="en-US"/>
        </a:p>
      </dgm:t>
    </dgm:pt>
    <dgm:pt modelId="{201B71F2-84B1-4ABE-B97E-1DC797FB87BC}">
      <dgm:prSet phldrT="[Text]" custT="1"/>
      <dgm:spPr/>
      <dgm:t>
        <a:bodyPr/>
        <a:lstStyle/>
        <a:p>
          <a:r>
            <a:rPr lang="en-US" sz="1600" b="1" dirty="0" smtClean="0"/>
            <a:t>[true]</a:t>
          </a:r>
          <a:br>
            <a:rPr lang="en-US" sz="1600" b="1" dirty="0" smtClean="0"/>
          </a:br>
          <a:r>
            <a:rPr lang="en-US" sz="1600" b="1" dirty="0" smtClean="0">
              <a:sym typeface="Symbol"/>
            </a:rPr>
            <a:t>z = 2 *  = 4 </a:t>
          </a:r>
          <a:endParaRPr lang="en-US" sz="1600" b="1" dirty="0" smtClean="0"/>
        </a:p>
      </dgm:t>
    </dgm:pt>
    <dgm:pt modelId="{A5950FF2-4044-43F9-AEE4-8F2CF9068874}" type="parTrans" cxnId="{A07DECA9-927D-4346-8E50-CF400EB70E71}">
      <dgm:prSet/>
      <dgm:spPr/>
      <dgm:t>
        <a:bodyPr/>
        <a:lstStyle/>
        <a:p>
          <a:endParaRPr lang="en-US"/>
        </a:p>
      </dgm:t>
    </dgm:pt>
    <dgm:pt modelId="{AB8D4FAD-D116-4808-9A0B-13A02762A5FF}" type="sibTrans" cxnId="{A07DECA9-927D-4346-8E50-CF400EB70E71}">
      <dgm:prSet/>
      <dgm:spPr/>
      <dgm:t>
        <a:bodyPr/>
        <a:lstStyle/>
        <a:p>
          <a:endParaRPr lang="en-US"/>
        </a:p>
      </dgm:t>
    </dgm:pt>
    <dgm:pt modelId="{A500333F-C1A4-4E21-AF5C-ECCA022CE954}">
      <dgm:prSet phldrT="[Text]" custT="1"/>
      <dgm:spPr/>
      <dgm:t>
        <a:bodyPr/>
        <a:lstStyle/>
        <a:p>
          <a:r>
            <a:rPr lang="en-US" sz="1600" b="1" dirty="0" smtClean="0"/>
            <a:t>[true]</a:t>
          </a:r>
          <a:br>
            <a:rPr lang="en-US" sz="1600" b="1" dirty="0" smtClean="0"/>
          </a:br>
          <a:r>
            <a:rPr lang="en-US" sz="1600" b="1" dirty="0" smtClean="0">
              <a:sym typeface="Symbol"/>
            </a:rPr>
            <a:t>2 *  </a:t>
          </a:r>
          <a:r>
            <a:rPr lang="en-US" sz="1600" b="1" dirty="0" smtClean="0"/>
            <a:t> ==? </a:t>
          </a:r>
          <a:r>
            <a:rPr lang="en-US" sz="1600" b="1" dirty="0" smtClean="0">
              <a:sym typeface="Symbol"/>
            </a:rPr>
            <a:t></a:t>
          </a:r>
          <a:br>
            <a:rPr lang="en-US" sz="1600" b="1" dirty="0" smtClean="0">
              <a:sym typeface="Symbol"/>
            </a:rPr>
          </a:br>
          <a:r>
            <a:rPr lang="en-US" sz="1600" b="1" dirty="0" smtClean="0">
              <a:sym typeface="Symbol"/>
            </a:rPr>
            <a:t>2 ==? 2</a:t>
          </a:r>
          <a:endParaRPr lang="en-US" sz="1600" b="1" dirty="0" smtClean="0"/>
        </a:p>
      </dgm:t>
    </dgm:pt>
    <dgm:pt modelId="{77ADA6C6-77B2-4499-A307-CB0C8EDBB2E5}" type="parTrans" cxnId="{8B88BAAE-4597-486D-8066-B143610923DA}">
      <dgm:prSet/>
      <dgm:spPr/>
      <dgm:t>
        <a:bodyPr/>
        <a:lstStyle/>
        <a:p>
          <a:endParaRPr lang="en-US"/>
        </a:p>
      </dgm:t>
    </dgm:pt>
    <dgm:pt modelId="{38CA724B-A180-4E7A-979F-6D8E21F02D0D}" type="sibTrans" cxnId="{8B88BAAE-4597-486D-8066-B143610923DA}">
      <dgm:prSet/>
      <dgm:spPr/>
      <dgm:t>
        <a:bodyPr/>
        <a:lstStyle/>
        <a:p>
          <a:endParaRPr lang="en-US"/>
        </a:p>
      </dgm:t>
    </dgm:pt>
    <dgm:pt modelId="{AF5872A1-AD1A-4CCD-909A-9655EAFE19CC}">
      <dgm:prSet phldrT="[Text]" custT="1"/>
      <dgm:spPr/>
      <dgm:t>
        <a:bodyPr/>
        <a:lstStyle/>
        <a:p>
          <a:r>
            <a:rPr lang="en-US" sz="1600" b="1" dirty="0" smtClean="0"/>
            <a:t>[</a:t>
          </a:r>
          <a:r>
            <a:rPr lang="en-US" sz="1600" b="1" dirty="0" smtClean="0">
              <a:sym typeface="Symbol"/>
            </a:rPr>
            <a:t>2 *  </a:t>
          </a:r>
          <a:r>
            <a:rPr lang="en-US" sz="1600" b="1" dirty="0" smtClean="0"/>
            <a:t> = </a:t>
          </a:r>
          <a:r>
            <a:rPr lang="en-US" sz="1600" b="1" dirty="0" smtClean="0">
              <a:sym typeface="Symbol"/>
            </a:rPr>
            <a:t></a:t>
          </a:r>
          <a:r>
            <a:rPr lang="en-US" sz="1600" b="1" dirty="0" smtClean="0"/>
            <a:t>]</a:t>
          </a:r>
          <a:br>
            <a:rPr lang="en-US" sz="1600" b="1" dirty="0" smtClean="0"/>
          </a:br>
          <a:r>
            <a:rPr lang="en-US" sz="1600" b="1" dirty="0" smtClean="0">
              <a:sym typeface="Symbol"/>
            </a:rPr>
            <a:t> &gt;?</a:t>
          </a:r>
          <a:r>
            <a:rPr lang="en-US" sz="1600" b="1" dirty="0" smtClean="0"/>
            <a:t> </a:t>
          </a:r>
          <a:r>
            <a:rPr lang="en-US" sz="1600" b="1" dirty="0" smtClean="0">
              <a:sym typeface="Symbol"/>
            </a:rPr>
            <a:t> + 10</a:t>
          </a:r>
          <a:br>
            <a:rPr lang="en-US" sz="1600" b="1" dirty="0" smtClean="0">
              <a:sym typeface="Symbol"/>
            </a:rPr>
          </a:br>
          <a:r>
            <a:rPr lang="en-US" sz="1600" b="1" dirty="0" smtClean="0">
              <a:sym typeface="Symbol"/>
            </a:rPr>
            <a:t>1 &gt;? 2 + 10</a:t>
          </a:r>
          <a:endParaRPr lang="en-US" sz="1600" b="1" dirty="0" smtClean="0"/>
        </a:p>
      </dgm:t>
    </dgm:pt>
    <dgm:pt modelId="{11FA5EAE-AF9D-48AB-A104-10A80E4FD2B6}" type="parTrans" cxnId="{FDD7FE2E-2E9B-4105-ACDD-3076E96F3CC3}">
      <dgm:prSet/>
      <dgm:spPr/>
      <dgm:t>
        <a:bodyPr/>
        <a:lstStyle/>
        <a:p>
          <a:endParaRPr lang="en-US"/>
        </a:p>
      </dgm:t>
    </dgm:pt>
    <dgm:pt modelId="{96D2C6C1-F6B4-4D30-9D5E-03C600A14A62}" type="sibTrans" cxnId="{FDD7FE2E-2E9B-4105-ACDD-3076E96F3CC3}">
      <dgm:prSet/>
      <dgm:spPr/>
      <dgm:t>
        <a:bodyPr/>
        <a:lstStyle/>
        <a:p>
          <a:endParaRPr lang="en-US"/>
        </a:p>
      </dgm:t>
    </dgm:pt>
    <dgm:pt modelId="{6EF3EC21-DC4F-43AC-9CCF-43616D1769FB}">
      <dgm:prSet phldrT="[Text]" custT="1"/>
      <dgm:spPr/>
      <dgm:t>
        <a:bodyPr/>
        <a:lstStyle/>
        <a:p>
          <a:r>
            <a:rPr lang="en-US" sz="1600" b="1" dirty="0" smtClean="0"/>
            <a:t>[</a:t>
          </a:r>
          <a:r>
            <a:rPr lang="en-US" sz="1600" b="1" dirty="0" smtClean="0">
              <a:sym typeface="Symbol"/>
            </a:rPr>
            <a:t>2 *  </a:t>
          </a:r>
          <a:r>
            <a:rPr lang="en-US" sz="1600" b="1" dirty="0" smtClean="0"/>
            <a:t> != </a:t>
          </a:r>
          <a:r>
            <a:rPr lang="en-US" sz="1600" b="1" dirty="0" smtClean="0">
              <a:sym typeface="Symbol"/>
            </a:rPr>
            <a:t></a:t>
          </a:r>
          <a:r>
            <a:rPr lang="en-US" sz="1600" b="1" dirty="0" smtClean="0"/>
            <a:t>]</a:t>
          </a:r>
          <a:r>
            <a:rPr lang="en-US" sz="1600" b="1" dirty="0" smtClean="0">
              <a:sym typeface="Symbol"/>
            </a:rPr>
            <a:t/>
          </a:r>
          <a:br>
            <a:rPr lang="en-US" sz="1600" b="1" dirty="0" smtClean="0">
              <a:sym typeface="Symbol"/>
            </a:rPr>
          </a:br>
          <a:r>
            <a:rPr lang="en-US" sz="1600" b="1" dirty="0" smtClean="0">
              <a:sym typeface="Symbol"/>
            </a:rPr>
            <a:t>… </a:t>
          </a:r>
          <a:endParaRPr lang="en-US" sz="1600" b="1" dirty="0" smtClean="0"/>
        </a:p>
      </dgm:t>
    </dgm:pt>
    <dgm:pt modelId="{B62C33EC-1265-4544-9A05-438B1C41529D}" type="sibTrans" cxnId="{D4AB4F5D-5C7F-4B3C-8057-BD3FC3EE0E34}">
      <dgm:prSet/>
      <dgm:spPr/>
      <dgm:t>
        <a:bodyPr/>
        <a:lstStyle/>
        <a:p>
          <a:endParaRPr lang="en-US"/>
        </a:p>
      </dgm:t>
    </dgm:pt>
    <dgm:pt modelId="{4FCC0A60-0245-4585-ADF5-55DB54664D1F}" type="parTrans" cxnId="{D4AB4F5D-5C7F-4B3C-8057-BD3FC3EE0E34}">
      <dgm:prSet/>
      <dgm:spPr/>
      <dgm:t>
        <a:bodyPr/>
        <a:lstStyle/>
        <a:p>
          <a:endParaRPr lang="en-US"/>
        </a:p>
      </dgm:t>
    </dgm:pt>
    <dgm:pt modelId="{0B044ACC-274C-4150-BB93-4B8627A85678}">
      <dgm:prSet phldrT="[Text]" custT="1"/>
      <dgm:spPr/>
      <dgm:t>
        <a:bodyPr/>
        <a:lstStyle/>
        <a:p>
          <a:r>
            <a:rPr lang="en-US" sz="1600" b="1" dirty="0" smtClean="0"/>
            <a:t>[</a:t>
          </a:r>
          <a:r>
            <a:rPr lang="en-US" sz="1600" b="1" dirty="0" smtClean="0">
              <a:sym typeface="Symbol"/>
            </a:rPr>
            <a:t>2 *  </a:t>
          </a:r>
          <a:r>
            <a:rPr lang="en-US" sz="1600" b="1" dirty="0" smtClean="0"/>
            <a:t> = </a:t>
          </a:r>
          <a:r>
            <a:rPr lang="en-US" sz="1600" b="1" dirty="0" smtClean="0">
              <a:sym typeface="Symbol"/>
            </a:rPr>
            <a:t> &amp;   &gt;   + 10]</a:t>
          </a:r>
          <a:br>
            <a:rPr lang="en-US" sz="1600" b="1" dirty="0" smtClean="0">
              <a:sym typeface="Symbol"/>
            </a:rPr>
          </a:br>
          <a:endParaRPr lang="en-US" sz="1600" b="1" dirty="0" smtClean="0"/>
        </a:p>
      </dgm:t>
    </dgm:pt>
    <dgm:pt modelId="{EEA0BFA0-8669-4D78-85E5-105589D3806D}" type="parTrans" cxnId="{A62A1A58-3F22-454B-92A9-51E790314B59}">
      <dgm:prSet/>
      <dgm:spPr/>
      <dgm:t>
        <a:bodyPr/>
        <a:lstStyle/>
        <a:p>
          <a:endParaRPr lang="en-US"/>
        </a:p>
      </dgm:t>
    </dgm:pt>
    <dgm:pt modelId="{C7B244A8-61F7-486D-A078-D7EF9E81E99F}" type="sibTrans" cxnId="{A62A1A58-3F22-454B-92A9-51E790314B59}">
      <dgm:prSet/>
      <dgm:spPr/>
      <dgm:t>
        <a:bodyPr/>
        <a:lstStyle/>
        <a:p>
          <a:endParaRPr lang="en-US"/>
        </a:p>
      </dgm:t>
    </dgm:pt>
    <dgm:pt modelId="{880B1225-B61F-4F42-B9E7-C7B4F2A215FB}">
      <dgm:prSet phldrT="[Text]" custT="1"/>
      <dgm:spPr/>
      <dgm:t>
        <a:bodyPr/>
        <a:lstStyle/>
        <a:p>
          <a:r>
            <a:rPr lang="en-US" sz="1600" b="1" dirty="0" smtClean="0"/>
            <a:t/>
          </a:r>
          <a:br>
            <a:rPr lang="en-US" sz="1600" b="1" dirty="0" smtClean="0"/>
          </a:br>
          <a:r>
            <a:rPr lang="en-US" sz="1600" b="1" dirty="0" smtClean="0"/>
            <a:t>[</a:t>
          </a:r>
          <a:r>
            <a:rPr lang="en-US" sz="1600" b="1" dirty="0" smtClean="0">
              <a:sym typeface="Symbol"/>
            </a:rPr>
            <a:t>2 *  </a:t>
          </a:r>
          <a:r>
            <a:rPr lang="en-US" sz="1600" b="1" dirty="0" smtClean="0"/>
            <a:t> = </a:t>
          </a:r>
          <a:r>
            <a:rPr lang="en-US" sz="1600" b="1" dirty="0" smtClean="0">
              <a:sym typeface="Symbol"/>
            </a:rPr>
            <a:t> &amp;</a:t>
          </a:r>
          <a:br>
            <a:rPr lang="en-US" sz="1600" b="1" dirty="0" smtClean="0">
              <a:sym typeface="Symbol"/>
            </a:rPr>
          </a:br>
          <a:r>
            <a:rPr lang="en-US" sz="1600" b="1" dirty="0" smtClean="0">
              <a:sym typeface="Symbol"/>
            </a:rPr>
            <a:t>  &lt;=   + 10]</a:t>
          </a:r>
          <a:br>
            <a:rPr lang="en-US" sz="1600" b="1" dirty="0" smtClean="0">
              <a:sym typeface="Symbol"/>
            </a:rPr>
          </a:br>
          <a:endParaRPr lang="en-US" sz="1600" b="1" dirty="0" smtClean="0"/>
        </a:p>
      </dgm:t>
    </dgm:pt>
    <dgm:pt modelId="{FE8C5FF4-C8BF-4A04-A281-2205C9CF1443}" type="sibTrans" cxnId="{7DC000DE-DE1E-40BF-9620-374FD25D0921}">
      <dgm:prSet/>
      <dgm:spPr/>
      <dgm:t>
        <a:bodyPr/>
        <a:lstStyle/>
        <a:p>
          <a:endParaRPr lang="en-US"/>
        </a:p>
      </dgm:t>
    </dgm:pt>
    <dgm:pt modelId="{CD356B2A-2D0C-4D31-B9D7-F667BDA9DC6A}" type="parTrans" cxnId="{7DC000DE-DE1E-40BF-9620-374FD25D0921}">
      <dgm:prSet/>
      <dgm:spPr/>
      <dgm:t>
        <a:bodyPr/>
        <a:lstStyle/>
        <a:p>
          <a:endParaRPr lang="en-US"/>
        </a:p>
      </dgm:t>
    </dgm:pt>
    <dgm:pt modelId="{05ABDD17-F467-4FC2-9493-2D2E88C2CE01}" type="pres">
      <dgm:prSet presAssocID="{485FBC82-F169-4AD5-BF30-6BFB40351099}" presName="hierChild1" presStyleCnt="0">
        <dgm:presLayoutVars>
          <dgm:chPref val="1"/>
          <dgm:dir/>
          <dgm:animOne val="branch"/>
          <dgm:animLvl val="lvl"/>
          <dgm:resizeHandles/>
        </dgm:presLayoutVars>
      </dgm:prSet>
      <dgm:spPr/>
      <dgm:t>
        <a:bodyPr/>
        <a:lstStyle/>
        <a:p>
          <a:endParaRPr lang="en-US"/>
        </a:p>
      </dgm:t>
    </dgm:pt>
    <dgm:pt modelId="{BA5B3BC4-49EF-47B8-82A4-1B3B9F0D66DC}" type="pres">
      <dgm:prSet presAssocID="{97A247DB-691D-4AE6-910C-9CE8A2F24708}" presName="hierRoot1" presStyleCnt="0"/>
      <dgm:spPr/>
      <dgm:t>
        <a:bodyPr/>
        <a:lstStyle/>
        <a:p>
          <a:endParaRPr lang="en-US"/>
        </a:p>
      </dgm:t>
    </dgm:pt>
    <dgm:pt modelId="{753EBFDC-4D59-4264-A52B-EFA32CA166AF}" type="pres">
      <dgm:prSet presAssocID="{97A247DB-691D-4AE6-910C-9CE8A2F24708}" presName="composite" presStyleCnt="0"/>
      <dgm:spPr/>
      <dgm:t>
        <a:bodyPr/>
        <a:lstStyle/>
        <a:p>
          <a:endParaRPr lang="en-US"/>
        </a:p>
      </dgm:t>
    </dgm:pt>
    <dgm:pt modelId="{46B17299-BB5F-4B7F-A99D-D6640AA7ACDB}" type="pres">
      <dgm:prSet presAssocID="{97A247DB-691D-4AE6-910C-9CE8A2F24708}" presName="background" presStyleLbl="node0" presStyleIdx="0" presStyleCnt="1"/>
      <dgm:spPr/>
      <dgm:t>
        <a:bodyPr/>
        <a:lstStyle/>
        <a:p>
          <a:endParaRPr lang="en-US"/>
        </a:p>
      </dgm:t>
    </dgm:pt>
    <dgm:pt modelId="{C77D1699-8429-40C7-A3FD-E1B261D743A0}" type="pres">
      <dgm:prSet presAssocID="{97A247DB-691D-4AE6-910C-9CE8A2F24708}" presName="text" presStyleLbl="fgAcc0" presStyleIdx="0" presStyleCnt="1" custScaleX="219255" custScaleY="75532" custLinFactNeighborX="-81449" custLinFactNeighborY="-31854">
        <dgm:presLayoutVars>
          <dgm:chPref val="3"/>
        </dgm:presLayoutVars>
      </dgm:prSet>
      <dgm:spPr/>
      <dgm:t>
        <a:bodyPr/>
        <a:lstStyle/>
        <a:p>
          <a:endParaRPr lang="en-US"/>
        </a:p>
      </dgm:t>
    </dgm:pt>
    <dgm:pt modelId="{E2FF6C7E-8325-4E06-9F91-B9C74DF14176}" type="pres">
      <dgm:prSet presAssocID="{97A247DB-691D-4AE6-910C-9CE8A2F24708}" presName="hierChild2" presStyleCnt="0"/>
      <dgm:spPr/>
      <dgm:t>
        <a:bodyPr/>
        <a:lstStyle/>
        <a:p>
          <a:endParaRPr lang="en-US"/>
        </a:p>
      </dgm:t>
    </dgm:pt>
    <dgm:pt modelId="{40937189-2C37-489A-9CE9-DF9FF5B775F0}" type="pres">
      <dgm:prSet presAssocID="{A5950FF2-4044-43F9-AEE4-8F2CF9068874}" presName="Name10" presStyleLbl="parChTrans1D2" presStyleIdx="0" presStyleCnt="1"/>
      <dgm:spPr/>
      <dgm:t>
        <a:bodyPr/>
        <a:lstStyle/>
        <a:p>
          <a:endParaRPr lang="en-US"/>
        </a:p>
      </dgm:t>
    </dgm:pt>
    <dgm:pt modelId="{46E390C5-E252-4804-B5E7-23CE5DD35040}" type="pres">
      <dgm:prSet presAssocID="{201B71F2-84B1-4ABE-B97E-1DC797FB87BC}" presName="hierRoot2" presStyleCnt="0"/>
      <dgm:spPr/>
      <dgm:t>
        <a:bodyPr/>
        <a:lstStyle/>
        <a:p>
          <a:endParaRPr lang="en-US"/>
        </a:p>
      </dgm:t>
    </dgm:pt>
    <dgm:pt modelId="{178D5D18-FE00-4F02-BA58-FB642B1C4D0E}" type="pres">
      <dgm:prSet presAssocID="{201B71F2-84B1-4ABE-B97E-1DC797FB87BC}" presName="composite2" presStyleCnt="0"/>
      <dgm:spPr/>
      <dgm:t>
        <a:bodyPr/>
        <a:lstStyle/>
        <a:p>
          <a:endParaRPr lang="en-US"/>
        </a:p>
      </dgm:t>
    </dgm:pt>
    <dgm:pt modelId="{807795D1-6428-4769-9F9E-2EAE3842DBA0}" type="pres">
      <dgm:prSet presAssocID="{201B71F2-84B1-4ABE-B97E-1DC797FB87BC}" presName="background2" presStyleLbl="node2" presStyleIdx="0" presStyleCnt="1"/>
      <dgm:spPr/>
      <dgm:t>
        <a:bodyPr/>
        <a:lstStyle/>
        <a:p>
          <a:endParaRPr lang="en-US"/>
        </a:p>
      </dgm:t>
    </dgm:pt>
    <dgm:pt modelId="{D8E43B13-0C91-47BD-9E7D-A82DC7E4BF55}" type="pres">
      <dgm:prSet presAssocID="{201B71F2-84B1-4ABE-B97E-1DC797FB87BC}" presName="text2" presStyleLbl="fgAcc2" presStyleIdx="0" presStyleCnt="1" custScaleX="223379" custScaleY="78235" custLinFactNeighborX="-81449" custLinFactNeighborY="-30255">
        <dgm:presLayoutVars>
          <dgm:chPref val="3"/>
        </dgm:presLayoutVars>
      </dgm:prSet>
      <dgm:spPr/>
      <dgm:t>
        <a:bodyPr/>
        <a:lstStyle/>
        <a:p>
          <a:endParaRPr lang="en-US"/>
        </a:p>
      </dgm:t>
    </dgm:pt>
    <dgm:pt modelId="{D0A2F6ED-D5C7-4618-9796-D29827CD03E1}" type="pres">
      <dgm:prSet presAssocID="{201B71F2-84B1-4ABE-B97E-1DC797FB87BC}" presName="hierChild3" presStyleCnt="0"/>
      <dgm:spPr/>
      <dgm:t>
        <a:bodyPr/>
        <a:lstStyle/>
        <a:p>
          <a:endParaRPr lang="en-US"/>
        </a:p>
      </dgm:t>
    </dgm:pt>
    <dgm:pt modelId="{D2752205-0F8D-4C8F-B536-AB53E59BF269}" type="pres">
      <dgm:prSet presAssocID="{77ADA6C6-77B2-4499-A307-CB0C8EDBB2E5}" presName="Name17" presStyleLbl="parChTrans1D3" presStyleIdx="0" presStyleCnt="1"/>
      <dgm:spPr/>
      <dgm:t>
        <a:bodyPr/>
        <a:lstStyle/>
        <a:p>
          <a:endParaRPr lang="en-US"/>
        </a:p>
      </dgm:t>
    </dgm:pt>
    <dgm:pt modelId="{C6E7980A-670C-4878-AA8A-661B6EA158F6}" type="pres">
      <dgm:prSet presAssocID="{A500333F-C1A4-4E21-AF5C-ECCA022CE954}" presName="hierRoot3" presStyleCnt="0"/>
      <dgm:spPr/>
      <dgm:t>
        <a:bodyPr/>
        <a:lstStyle/>
        <a:p>
          <a:endParaRPr lang="en-US"/>
        </a:p>
      </dgm:t>
    </dgm:pt>
    <dgm:pt modelId="{9814B855-6B88-430C-8ED3-C6CF49002A21}" type="pres">
      <dgm:prSet presAssocID="{A500333F-C1A4-4E21-AF5C-ECCA022CE954}" presName="composite3" presStyleCnt="0"/>
      <dgm:spPr/>
      <dgm:t>
        <a:bodyPr/>
        <a:lstStyle/>
        <a:p>
          <a:endParaRPr lang="en-US"/>
        </a:p>
      </dgm:t>
    </dgm:pt>
    <dgm:pt modelId="{C0B081C6-B8E7-42A2-A2AE-E2CB33C5155C}" type="pres">
      <dgm:prSet presAssocID="{A500333F-C1A4-4E21-AF5C-ECCA022CE954}" presName="background3" presStyleLbl="node3" presStyleIdx="0" presStyleCnt="1"/>
      <dgm:spPr/>
      <dgm:t>
        <a:bodyPr/>
        <a:lstStyle/>
        <a:p>
          <a:endParaRPr lang="en-US"/>
        </a:p>
      </dgm:t>
    </dgm:pt>
    <dgm:pt modelId="{C49E3E7A-40C9-4E17-8A81-680BF640F3EF}" type="pres">
      <dgm:prSet presAssocID="{A500333F-C1A4-4E21-AF5C-ECCA022CE954}" presName="text3" presStyleLbl="fgAcc3" presStyleIdx="0" presStyleCnt="1" custScaleX="214360" custScaleY="99399" custLinFactNeighborX="-81652" custLinFactNeighborY="-35601">
        <dgm:presLayoutVars>
          <dgm:chPref val="3"/>
        </dgm:presLayoutVars>
      </dgm:prSet>
      <dgm:spPr/>
      <dgm:t>
        <a:bodyPr/>
        <a:lstStyle/>
        <a:p>
          <a:endParaRPr lang="en-US"/>
        </a:p>
      </dgm:t>
    </dgm:pt>
    <dgm:pt modelId="{CCEAF1C5-7D4B-4C78-A50A-901CF31203C4}" type="pres">
      <dgm:prSet presAssocID="{A500333F-C1A4-4E21-AF5C-ECCA022CE954}" presName="hierChild4" presStyleCnt="0"/>
      <dgm:spPr/>
      <dgm:t>
        <a:bodyPr/>
        <a:lstStyle/>
        <a:p>
          <a:endParaRPr lang="en-US"/>
        </a:p>
      </dgm:t>
    </dgm:pt>
    <dgm:pt modelId="{713DC660-C37B-4140-BCEC-53A6C7C92DEF}" type="pres">
      <dgm:prSet presAssocID="{11FA5EAE-AF9D-48AB-A104-10A80E4FD2B6}" presName="Name23" presStyleLbl="parChTrans1D4" presStyleIdx="0" presStyleCnt="4"/>
      <dgm:spPr/>
      <dgm:t>
        <a:bodyPr/>
        <a:lstStyle/>
        <a:p>
          <a:endParaRPr lang="en-US"/>
        </a:p>
      </dgm:t>
    </dgm:pt>
    <dgm:pt modelId="{D2BFC659-144E-4A8F-A483-08C5228D50DF}" type="pres">
      <dgm:prSet presAssocID="{AF5872A1-AD1A-4CCD-909A-9655EAFE19CC}" presName="hierRoot4" presStyleCnt="0"/>
      <dgm:spPr/>
      <dgm:t>
        <a:bodyPr/>
        <a:lstStyle/>
        <a:p>
          <a:endParaRPr lang="en-US"/>
        </a:p>
      </dgm:t>
    </dgm:pt>
    <dgm:pt modelId="{1E019728-14A6-457F-9556-F8F1E031EAD9}" type="pres">
      <dgm:prSet presAssocID="{AF5872A1-AD1A-4CCD-909A-9655EAFE19CC}" presName="composite4" presStyleCnt="0"/>
      <dgm:spPr/>
      <dgm:t>
        <a:bodyPr/>
        <a:lstStyle/>
        <a:p>
          <a:endParaRPr lang="en-US"/>
        </a:p>
      </dgm:t>
    </dgm:pt>
    <dgm:pt modelId="{1F8677D9-F7EA-4FF4-BC2A-BE0E9BCAAB2E}" type="pres">
      <dgm:prSet presAssocID="{AF5872A1-AD1A-4CCD-909A-9655EAFE19CC}" presName="background4" presStyleLbl="node4" presStyleIdx="0" presStyleCnt="4"/>
      <dgm:spPr/>
      <dgm:t>
        <a:bodyPr/>
        <a:lstStyle/>
        <a:p>
          <a:endParaRPr lang="en-US"/>
        </a:p>
      </dgm:t>
    </dgm:pt>
    <dgm:pt modelId="{FCED6964-B2FC-4829-BA5A-156DE68C2244}" type="pres">
      <dgm:prSet presAssocID="{AF5872A1-AD1A-4CCD-909A-9655EAFE19CC}" presName="text4" presStyleLbl="fgAcc4" presStyleIdx="0" presStyleCnt="4" custScaleX="182970" custScaleY="124618" custLinFactNeighborX="-11120" custLinFactNeighborY="-24450">
        <dgm:presLayoutVars>
          <dgm:chPref val="3"/>
        </dgm:presLayoutVars>
      </dgm:prSet>
      <dgm:spPr/>
      <dgm:t>
        <a:bodyPr/>
        <a:lstStyle/>
        <a:p>
          <a:endParaRPr lang="en-US"/>
        </a:p>
      </dgm:t>
    </dgm:pt>
    <dgm:pt modelId="{FBA7AE9F-0E03-456C-A6C2-2BC92A052713}" type="pres">
      <dgm:prSet presAssocID="{AF5872A1-AD1A-4CCD-909A-9655EAFE19CC}" presName="hierChild5" presStyleCnt="0"/>
      <dgm:spPr/>
      <dgm:t>
        <a:bodyPr/>
        <a:lstStyle/>
        <a:p>
          <a:endParaRPr lang="en-US"/>
        </a:p>
      </dgm:t>
    </dgm:pt>
    <dgm:pt modelId="{FDFF2CD1-F004-49B1-B0D0-EF3031D2B0F8}" type="pres">
      <dgm:prSet presAssocID="{EEA0BFA0-8669-4D78-85E5-105589D3806D}" presName="Name23" presStyleLbl="parChTrans1D4" presStyleIdx="1" presStyleCnt="4"/>
      <dgm:spPr/>
      <dgm:t>
        <a:bodyPr/>
        <a:lstStyle/>
        <a:p>
          <a:endParaRPr lang="en-US"/>
        </a:p>
      </dgm:t>
    </dgm:pt>
    <dgm:pt modelId="{D4A324FD-BCB4-476F-AD94-4992373ED202}" type="pres">
      <dgm:prSet presAssocID="{0B044ACC-274C-4150-BB93-4B8627A85678}" presName="hierRoot4" presStyleCnt="0"/>
      <dgm:spPr/>
    </dgm:pt>
    <dgm:pt modelId="{939F4953-1F6C-49E0-92F3-052342ED13A8}" type="pres">
      <dgm:prSet presAssocID="{0B044ACC-274C-4150-BB93-4B8627A85678}" presName="composite4" presStyleCnt="0"/>
      <dgm:spPr/>
    </dgm:pt>
    <dgm:pt modelId="{9E21C5DB-03B2-450A-9081-F5085D86FD01}" type="pres">
      <dgm:prSet presAssocID="{0B044ACC-274C-4150-BB93-4B8627A85678}" presName="background4" presStyleLbl="node4" presStyleIdx="1" presStyleCnt="4"/>
      <dgm:spPr/>
      <dgm:t>
        <a:bodyPr/>
        <a:lstStyle/>
        <a:p>
          <a:endParaRPr lang="en-US"/>
        </a:p>
      </dgm:t>
    </dgm:pt>
    <dgm:pt modelId="{70A0C8C5-29F5-493A-B8FB-6CDABFADC8AB}" type="pres">
      <dgm:prSet presAssocID="{0B044ACC-274C-4150-BB93-4B8627A85678}" presName="text4" presStyleLbl="fgAcc4" presStyleIdx="1" presStyleCnt="4" custScaleX="255503" custScaleY="91786" custLinFactNeighborX="-11120" custLinFactNeighborY="-16477">
        <dgm:presLayoutVars>
          <dgm:chPref val="3"/>
        </dgm:presLayoutVars>
      </dgm:prSet>
      <dgm:spPr/>
      <dgm:t>
        <a:bodyPr/>
        <a:lstStyle/>
        <a:p>
          <a:endParaRPr lang="en-US"/>
        </a:p>
      </dgm:t>
    </dgm:pt>
    <dgm:pt modelId="{417DFFE4-BA6A-4A5C-911D-45FE55D48912}" type="pres">
      <dgm:prSet presAssocID="{0B044ACC-274C-4150-BB93-4B8627A85678}" presName="hierChild5" presStyleCnt="0"/>
      <dgm:spPr/>
    </dgm:pt>
    <dgm:pt modelId="{DB0D428D-1AAB-488B-968D-4A68598280A1}" type="pres">
      <dgm:prSet presAssocID="{CD356B2A-2D0C-4D31-B9D7-F667BDA9DC6A}" presName="Name23" presStyleLbl="parChTrans1D4" presStyleIdx="2" presStyleCnt="4"/>
      <dgm:spPr/>
      <dgm:t>
        <a:bodyPr/>
        <a:lstStyle/>
        <a:p>
          <a:endParaRPr lang="en-US"/>
        </a:p>
      </dgm:t>
    </dgm:pt>
    <dgm:pt modelId="{45DC671B-470C-4657-8682-D7323FA70D9F}" type="pres">
      <dgm:prSet presAssocID="{880B1225-B61F-4F42-B9E7-C7B4F2A215FB}" presName="hierRoot4" presStyleCnt="0"/>
      <dgm:spPr/>
    </dgm:pt>
    <dgm:pt modelId="{6442E0C8-DC98-4DC2-9519-32C75E00A4B0}" type="pres">
      <dgm:prSet presAssocID="{880B1225-B61F-4F42-B9E7-C7B4F2A215FB}" presName="composite4" presStyleCnt="0"/>
      <dgm:spPr/>
    </dgm:pt>
    <dgm:pt modelId="{0681C185-89E4-41DD-BF04-04201320840A}" type="pres">
      <dgm:prSet presAssocID="{880B1225-B61F-4F42-B9E7-C7B4F2A215FB}" presName="background4" presStyleLbl="node4" presStyleIdx="2" presStyleCnt="4"/>
      <dgm:spPr/>
    </dgm:pt>
    <dgm:pt modelId="{4C62F0F0-26D7-41AA-A835-CCE74E176B34}" type="pres">
      <dgm:prSet presAssocID="{880B1225-B61F-4F42-B9E7-C7B4F2A215FB}" presName="text4" presStyleLbl="fgAcc4" presStyleIdx="2" presStyleCnt="4" custScaleX="272170" custScaleY="85067" custLinFactNeighborX="66436" custLinFactNeighborY="-17058">
        <dgm:presLayoutVars>
          <dgm:chPref val="3"/>
        </dgm:presLayoutVars>
      </dgm:prSet>
      <dgm:spPr/>
      <dgm:t>
        <a:bodyPr/>
        <a:lstStyle/>
        <a:p>
          <a:endParaRPr lang="en-US"/>
        </a:p>
      </dgm:t>
    </dgm:pt>
    <dgm:pt modelId="{95DB71CB-9778-4919-9224-5CAB00E8560D}" type="pres">
      <dgm:prSet presAssocID="{880B1225-B61F-4F42-B9E7-C7B4F2A215FB}" presName="hierChild5" presStyleCnt="0"/>
      <dgm:spPr/>
    </dgm:pt>
    <dgm:pt modelId="{01C1AFF6-5BB0-4C29-AF65-784E74E057C4}" type="pres">
      <dgm:prSet presAssocID="{4FCC0A60-0245-4585-ADF5-55DB54664D1F}" presName="Name23" presStyleLbl="parChTrans1D4" presStyleIdx="3" presStyleCnt="4"/>
      <dgm:spPr/>
      <dgm:t>
        <a:bodyPr/>
        <a:lstStyle/>
        <a:p>
          <a:endParaRPr lang="en-US"/>
        </a:p>
      </dgm:t>
    </dgm:pt>
    <dgm:pt modelId="{23F5990D-530E-47C8-A738-0F98AE4F4F11}" type="pres">
      <dgm:prSet presAssocID="{6EF3EC21-DC4F-43AC-9CCF-43616D1769FB}" presName="hierRoot4" presStyleCnt="0"/>
      <dgm:spPr/>
      <dgm:t>
        <a:bodyPr/>
        <a:lstStyle/>
        <a:p>
          <a:endParaRPr lang="en-US"/>
        </a:p>
      </dgm:t>
    </dgm:pt>
    <dgm:pt modelId="{FAE3BB78-5B9C-4EE9-8BC2-EE987BE3815A}" type="pres">
      <dgm:prSet presAssocID="{6EF3EC21-DC4F-43AC-9CCF-43616D1769FB}" presName="composite4" presStyleCnt="0"/>
      <dgm:spPr/>
      <dgm:t>
        <a:bodyPr/>
        <a:lstStyle/>
        <a:p>
          <a:endParaRPr lang="en-US"/>
        </a:p>
      </dgm:t>
    </dgm:pt>
    <dgm:pt modelId="{AF1C4A9E-F376-46C6-AB4B-A108C8D7E94E}" type="pres">
      <dgm:prSet presAssocID="{6EF3EC21-DC4F-43AC-9CCF-43616D1769FB}" presName="background4" presStyleLbl="node4" presStyleIdx="3" presStyleCnt="4"/>
      <dgm:spPr/>
      <dgm:t>
        <a:bodyPr/>
        <a:lstStyle/>
        <a:p>
          <a:endParaRPr lang="en-US"/>
        </a:p>
      </dgm:t>
    </dgm:pt>
    <dgm:pt modelId="{C8CEACF4-8A10-430C-B681-F9C87A843F65}" type="pres">
      <dgm:prSet presAssocID="{6EF3EC21-DC4F-43AC-9CCF-43616D1769FB}" presName="text4" presStyleLbl="fgAcc4" presStyleIdx="3" presStyleCnt="4" custScaleX="161051" custScaleY="75446" custLinFactNeighborY="-24450">
        <dgm:presLayoutVars>
          <dgm:chPref val="3"/>
        </dgm:presLayoutVars>
      </dgm:prSet>
      <dgm:spPr/>
      <dgm:t>
        <a:bodyPr/>
        <a:lstStyle/>
        <a:p>
          <a:endParaRPr lang="en-US"/>
        </a:p>
      </dgm:t>
    </dgm:pt>
    <dgm:pt modelId="{9AD93E2C-D61A-4B30-9691-11C47EB4F956}" type="pres">
      <dgm:prSet presAssocID="{6EF3EC21-DC4F-43AC-9CCF-43616D1769FB}" presName="hierChild5" presStyleCnt="0"/>
      <dgm:spPr/>
      <dgm:t>
        <a:bodyPr/>
        <a:lstStyle/>
        <a:p>
          <a:endParaRPr lang="en-US"/>
        </a:p>
      </dgm:t>
    </dgm:pt>
  </dgm:ptLst>
  <dgm:cxnLst>
    <dgm:cxn modelId="{749E4BA0-1FEA-4986-B012-B47A8400FA4F}" type="presOf" srcId="{0B044ACC-274C-4150-BB93-4B8627A85678}" destId="{70A0C8C5-29F5-493A-B8FB-6CDABFADC8AB}" srcOrd="0" destOrd="0" presId="urn:microsoft.com/office/officeart/2005/8/layout/hierarchy1"/>
    <dgm:cxn modelId="{A07DECA9-927D-4346-8E50-CF400EB70E71}" srcId="{97A247DB-691D-4AE6-910C-9CE8A2F24708}" destId="{201B71F2-84B1-4ABE-B97E-1DC797FB87BC}" srcOrd="0" destOrd="0" parTransId="{A5950FF2-4044-43F9-AEE4-8F2CF9068874}" sibTransId="{AB8D4FAD-D116-4808-9A0B-13A02762A5FF}"/>
    <dgm:cxn modelId="{32D10871-39A2-4196-881A-EAAC3786822B}" type="presOf" srcId="{6EF3EC21-DC4F-43AC-9CCF-43616D1769FB}" destId="{C8CEACF4-8A10-430C-B681-F9C87A843F65}" srcOrd="0" destOrd="0" presId="urn:microsoft.com/office/officeart/2005/8/layout/hierarchy1"/>
    <dgm:cxn modelId="{8F25C70C-89DA-4A33-9A4D-1F217B33128F}" type="presOf" srcId="{77ADA6C6-77B2-4499-A307-CB0C8EDBB2E5}" destId="{D2752205-0F8D-4C8F-B536-AB53E59BF269}" srcOrd="0" destOrd="0" presId="urn:microsoft.com/office/officeart/2005/8/layout/hierarchy1"/>
    <dgm:cxn modelId="{9C91838E-0A53-48CD-8EFD-37EBFF61D97F}" type="presOf" srcId="{A5950FF2-4044-43F9-AEE4-8F2CF9068874}" destId="{40937189-2C37-489A-9CE9-DF9FF5B775F0}" srcOrd="0" destOrd="0" presId="urn:microsoft.com/office/officeart/2005/8/layout/hierarchy1"/>
    <dgm:cxn modelId="{D4AB4F5D-5C7F-4B3C-8057-BD3FC3EE0E34}" srcId="{A500333F-C1A4-4E21-AF5C-ECCA022CE954}" destId="{6EF3EC21-DC4F-43AC-9CCF-43616D1769FB}" srcOrd="1" destOrd="0" parTransId="{4FCC0A60-0245-4585-ADF5-55DB54664D1F}" sibTransId="{B62C33EC-1265-4544-9A05-438B1C41529D}"/>
    <dgm:cxn modelId="{75EFBF39-CF3B-490E-94B8-6A4ECE98B9E9}" type="presOf" srcId="{97A247DB-691D-4AE6-910C-9CE8A2F24708}" destId="{C77D1699-8429-40C7-A3FD-E1B261D743A0}" srcOrd="0" destOrd="0" presId="urn:microsoft.com/office/officeart/2005/8/layout/hierarchy1"/>
    <dgm:cxn modelId="{8B88BAAE-4597-486D-8066-B143610923DA}" srcId="{201B71F2-84B1-4ABE-B97E-1DC797FB87BC}" destId="{A500333F-C1A4-4E21-AF5C-ECCA022CE954}" srcOrd="0" destOrd="0" parTransId="{77ADA6C6-77B2-4499-A307-CB0C8EDBB2E5}" sibTransId="{38CA724B-A180-4E7A-979F-6D8E21F02D0D}"/>
    <dgm:cxn modelId="{7F2D58C1-6E5F-4F20-AAB1-1E41274B5241}" type="presOf" srcId="{EEA0BFA0-8669-4D78-85E5-105589D3806D}" destId="{FDFF2CD1-F004-49B1-B0D0-EF3031D2B0F8}" srcOrd="0" destOrd="0" presId="urn:microsoft.com/office/officeart/2005/8/layout/hierarchy1"/>
    <dgm:cxn modelId="{A62A1A58-3F22-454B-92A9-51E790314B59}" srcId="{AF5872A1-AD1A-4CCD-909A-9655EAFE19CC}" destId="{0B044ACC-274C-4150-BB93-4B8627A85678}" srcOrd="0" destOrd="0" parTransId="{EEA0BFA0-8669-4D78-85E5-105589D3806D}" sibTransId="{C7B244A8-61F7-486D-A078-D7EF9E81E99F}"/>
    <dgm:cxn modelId="{B81D94D5-C306-4C04-8764-BA01BA25DCA7}" type="presOf" srcId="{CD356B2A-2D0C-4D31-B9D7-F667BDA9DC6A}" destId="{DB0D428D-1AAB-488B-968D-4A68598280A1}" srcOrd="0" destOrd="0" presId="urn:microsoft.com/office/officeart/2005/8/layout/hierarchy1"/>
    <dgm:cxn modelId="{0D1AF25C-9CDA-47DB-AE4D-129F321D420F}" srcId="{485FBC82-F169-4AD5-BF30-6BFB40351099}" destId="{97A247DB-691D-4AE6-910C-9CE8A2F24708}" srcOrd="0" destOrd="0" parTransId="{DBEE70B3-7AEE-46C6-AFB8-426E78253FA2}" sibTransId="{CBBAEB44-98AC-4D97-9A8B-91CC009A7E82}"/>
    <dgm:cxn modelId="{FDD7FE2E-2E9B-4105-ACDD-3076E96F3CC3}" srcId="{A500333F-C1A4-4E21-AF5C-ECCA022CE954}" destId="{AF5872A1-AD1A-4CCD-909A-9655EAFE19CC}" srcOrd="0" destOrd="0" parTransId="{11FA5EAE-AF9D-48AB-A104-10A80E4FD2B6}" sibTransId="{96D2C6C1-F6B4-4D30-9D5E-03C600A14A62}"/>
    <dgm:cxn modelId="{7DC000DE-DE1E-40BF-9620-374FD25D0921}" srcId="{AF5872A1-AD1A-4CCD-909A-9655EAFE19CC}" destId="{880B1225-B61F-4F42-B9E7-C7B4F2A215FB}" srcOrd="1" destOrd="0" parTransId="{CD356B2A-2D0C-4D31-B9D7-F667BDA9DC6A}" sibTransId="{FE8C5FF4-C8BF-4A04-A281-2205C9CF1443}"/>
    <dgm:cxn modelId="{B3D35244-4B3A-46F4-BC45-D0F05141EBDC}" type="presOf" srcId="{201B71F2-84B1-4ABE-B97E-1DC797FB87BC}" destId="{D8E43B13-0C91-47BD-9E7D-A82DC7E4BF55}" srcOrd="0" destOrd="0" presId="urn:microsoft.com/office/officeart/2005/8/layout/hierarchy1"/>
    <dgm:cxn modelId="{331E1EE4-525B-47C9-9A1D-EEBCA2F05B61}" type="presOf" srcId="{880B1225-B61F-4F42-B9E7-C7B4F2A215FB}" destId="{4C62F0F0-26D7-41AA-A835-CCE74E176B34}" srcOrd="0" destOrd="0" presId="urn:microsoft.com/office/officeart/2005/8/layout/hierarchy1"/>
    <dgm:cxn modelId="{C4F60F20-C444-480B-B6B4-27FB67A32481}" type="presOf" srcId="{A500333F-C1A4-4E21-AF5C-ECCA022CE954}" destId="{C49E3E7A-40C9-4E17-8A81-680BF640F3EF}" srcOrd="0" destOrd="0" presId="urn:microsoft.com/office/officeart/2005/8/layout/hierarchy1"/>
    <dgm:cxn modelId="{543DDAD0-8F75-4897-B011-EEFE335FF5F8}" type="presOf" srcId="{4FCC0A60-0245-4585-ADF5-55DB54664D1F}" destId="{01C1AFF6-5BB0-4C29-AF65-784E74E057C4}" srcOrd="0" destOrd="0" presId="urn:microsoft.com/office/officeart/2005/8/layout/hierarchy1"/>
    <dgm:cxn modelId="{727E323E-624B-4DD6-BBDB-F860B4D7A7AC}" type="presOf" srcId="{11FA5EAE-AF9D-48AB-A104-10A80E4FD2B6}" destId="{713DC660-C37B-4140-BCEC-53A6C7C92DEF}" srcOrd="0" destOrd="0" presId="urn:microsoft.com/office/officeart/2005/8/layout/hierarchy1"/>
    <dgm:cxn modelId="{02811418-A392-4AEC-B2FE-AAA0FD8B9649}" type="presOf" srcId="{AF5872A1-AD1A-4CCD-909A-9655EAFE19CC}" destId="{FCED6964-B2FC-4829-BA5A-156DE68C2244}" srcOrd="0" destOrd="0" presId="urn:microsoft.com/office/officeart/2005/8/layout/hierarchy1"/>
    <dgm:cxn modelId="{FE00B239-7767-4D1B-A11B-892DD740A3EB}" type="presOf" srcId="{485FBC82-F169-4AD5-BF30-6BFB40351099}" destId="{05ABDD17-F467-4FC2-9493-2D2E88C2CE01}" srcOrd="0" destOrd="0" presId="urn:microsoft.com/office/officeart/2005/8/layout/hierarchy1"/>
    <dgm:cxn modelId="{A4E885AA-26AC-4521-ACD6-1DE4D1BA6892}" type="presParOf" srcId="{05ABDD17-F467-4FC2-9493-2D2E88C2CE01}" destId="{BA5B3BC4-49EF-47B8-82A4-1B3B9F0D66DC}" srcOrd="0" destOrd="0" presId="urn:microsoft.com/office/officeart/2005/8/layout/hierarchy1"/>
    <dgm:cxn modelId="{1BE11A59-96F1-48BB-AF6D-62948DFE1E98}" type="presParOf" srcId="{BA5B3BC4-49EF-47B8-82A4-1B3B9F0D66DC}" destId="{753EBFDC-4D59-4264-A52B-EFA32CA166AF}" srcOrd="0" destOrd="0" presId="urn:microsoft.com/office/officeart/2005/8/layout/hierarchy1"/>
    <dgm:cxn modelId="{B2881C91-B932-4645-8F6B-9267ECA06DD1}" type="presParOf" srcId="{753EBFDC-4D59-4264-A52B-EFA32CA166AF}" destId="{46B17299-BB5F-4B7F-A99D-D6640AA7ACDB}" srcOrd="0" destOrd="0" presId="urn:microsoft.com/office/officeart/2005/8/layout/hierarchy1"/>
    <dgm:cxn modelId="{F515A526-D8F2-49E0-B38A-D266345C8856}" type="presParOf" srcId="{753EBFDC-4D59-4264-A52B-EFA32CA166AF}" destId="{C77D1699-8429-40C7-A3FD-E1B261D743A0}" srcOrd="1" destOrd="0" presId="urn:microsoft.com/office/officeart/2005/8/layout/hierarchy1"/>
    <dgm:cxn modelId="{A04983CA-8B13-498C-A770-A3D63EF225F9}" type="presParOf" srcId="{BA5B3BC4-49EF-47B8-82A4-1B3B9F0D66DC}" destId="{E2FF6C7E-8325-4E06-9F91-B9C74DF14176}" srcOrd="1" destOrd="0" presId="urn:microsoft.com/office/officeart/2005/8/layout/hierarchy1"/>
    <dgm:cxn modelId="{CABED28D-7BF4-4434-8A10-856DCE40A88B}" type="presParOf" srcId="{E2FF6C7E-8325-4E06-9F91-B9C74DF14176}" destId="{40937189-2C37-489A-9CE9-DF9FF5B775F0}" srcOrd="0" destOrd="0" presId="urn:microsoft.com/office/officeart/2005/8/layout/hierarchy1"/>
    <dgm:cxn modelId="{C2C3275F-9026-454E-954E-A9CD00A0D995}" type="presParOf" srcId="{E2FF6C7E-8325-4E06-9F91-B9C74DF14176}" destId="{46E390C5-E252-4804-B5E7-23CE5DD35040}" srcOrd="1" destOrd="0" presId="urn:microsoft.com/office/officeart/2005/8/layout/hierarchy1"/>
    <dgm:cxn modelId="{BDF55AE9-7EB0-45B7-BB77-0C7517AF05A2}" type="presParOf" srcId="{46E390C5-E252-4804-B5E7-23CE5DD35040}" destId="{178D5D18-FE00-4F02-BA58-FB642B1C4D0E}" srcOrd="0" destOrd="0" presId="urn:microsoft.com/office/officeart/2005/8/layout/hierarchy1"/>
    <dgm:cxn modelId="{E7B549AD-2E16-46C3-8802-7BB55A2ADDC0}" type="presParOf" srcId="{178D5D18-FE00-4F02-BA58-FB642B1C4D0E}" destId="{807795D1-6428-4769-9F9E-2EAE3842DBA0}" srcOrd="0" destOrd="0" presId="urn:microsoft.com/office/officeart/2005/8/layout/hierarchy1"/>
    <dgm:cxn modelId="{244A8EDD-A570-44B4-BB0E-AF45AEBAA618}" type="presParOf" srcId="{178D5D18-FE00-4F02-BA58-FB642B1C4D0E}" destId="{D8E43B13-0C91-47BD-9E7D-A82DC7E4BF55}" srcOrd="1" destOrd="0" presId="urn:microsoft.com/office/officeart/2005/8/layout/hierarchy1"/>
    <dgm:cxn modelId="{029DCE64-A512-43CD-B553-4C576AF87E29}" type="presParOf" srcId="{46E390C5-E252-4804-B5E7-23CE5DD35040}" destId="{D0A2F6ED-D5C7-4618-9796-D29827CD03E1}" srcOrd="1" destOrd="0" presId="urn:microsoft.com/office/officeart/2005/8/layout/hierarchy1"/>
    <dgm:cxn modelId="{4B93D0B7-FDC9-47C0-AE52-EB7B27EDFF69}" type="presParOf" srcId="{D0A2F6ED-D5C7-4618-9796-D29827CD03E1}" destId="{D2752205-0F8D-4C8F-B536-AB53E59BF269}" srcOrd="0" destOrd="0" presId="urn:microsoft.com/office/officeart/2005/8/layout/hierarchy1"/>
    <dgm:cxn modelId="{4C716B22-AC7A-4AED-86C1-C32D014B35ED}" type="presParOf" srcId="{D0A2F6ED-D5C7-4618-9796-D29827CD03E1}" destId="{C6E7980A-670C-4878-AA8A-661B6EA158F6}" srcOrd="1" destOrd="0" presId="urn:microsoft.com/office/officeart/2005/8/layout/hierarchy1"/>
    <dgm:cxn modelId="{53B9A70B-99BE-416A-9737-397DD70153CD}" type="presParOf" srcId="{C6E7980A-670C-4878-AA8A-661B6EA158F6}" destId="{9814B855-6B88-430C-8ED3-C6CF49002A21}" srcOrd="0" destOrd="0" presId="urn:microsoft.com/office/officeart/2005/8/layout/hierarchy1"/>
    <dgm:cxn modelId="{6BB4F736-48B9-44D6-A1B3-A4E8D60FB98B}" type="presParOf" srcId="{9814B855-6B88-430C-8ED3-C6CF49002A21}" destId="{C0B081C6-B8E7-42A2-A2AE-E2CB33C5155C}" srcOrd="0" destOrd="0" presId="urn:microsoft.com/office/officeart/2005/8/layout/hierarchy1"/>
    <dgm:cxn modelId="{9EFE1DB2-9012-4BA2-9D48-C47D54C23BB9}" type="presParOf" srcId="{9814B855-6B88-430C-8ED3-C6CF49002A21}" destId="{C49E3E7A-40C9-4E17-8A81-680BF640F3EF}" srcOrd="1" destOrd="0" presId="urn:microsoft.com/office/officeart/2005/8/layout/hierarchy1"/>
    <dgm:cxn modelId="{864129D5-DF35-4F9C-8C67-2EF0FCD802B7}" type="presParOf" srcId="{C6E7980A-670C-4878-AA8A-661B6EA158F6}" destId="{CCEAF1C5-7D4B-4C78-A50A-901CF31203C4}" srcOrd="1" destOrd="0" presId="urn:microsoft.com/office/officeart/2005/8/layout/hierarchy1"/>
    <dgm:cxn modelId="{E1C4EBB5-6173-419A-9E3D-0D21DC4AF731}" type="presParOf" srcId="{CCEAF1C5-7D4B-4C78-A50A-901CF31203C4}" destId="{713DC660-C37B-4140-BCEC-53A6C7C92DEF}" srcOrd="0" destOrd="0" presId="urn:microsoft.com/office/officeart/2005/8/layout/hierarchy1"/>
    <dgm:cxn modelId="{49F34FFB-4D1B-474B-BA7C-B16A5F16977E}" type="presParOf" srcId="{CCEAF1C5-7D4B-4C78-A50A-901CF31203C4}" destId="{D2BFC659-144E-4A8F-A483-08C5228D50DF}" srcOrd="1" destOrd="0" presId="urn:microsoft.com/office/officeart/2005/8/layout/hierarchy1"/>
    <dgm:cxn modelId="{A71F10ED-1F86-4615-AFB3-A1CC64EB5A77}" type="presParOf" srcId="{D2BFC659-144E-4A8F-A483-08C5228D50DF}" destId="{1E019728-14A6-457F-9556-F8F1E031EAD9}" srcOrd="0" destOrd="0" presId="urn:microsoft.com/office/officeart/2005/8/layout/hierarchy1"/>
    <dgm:cxn modelId="{44A13736-54A4-477C-8EE3-0B98C903995D}" type="presParOf" srcId="{1E019728-14A6-457F-9556-F8F1E031EAD9}" destId="{1F8677D9-F7EA-4FF4-BC2A-BE0E9BCAAB2E}" srcOrd="0" destOrd="0" presId="urn:microsoft.com/office/officeart/2005/8/layout/hierarchy1"/>
    <dgm:cxn modelId="{65280FC9-2ABB-41FD-8373-B3D905997C14}" type="presParOf" srcId="{1E019728-14A6-457F-9556-F8F1E031EAD9}" destId="{FCED6964-B2FC-4829-BA5A-156DE68C2244}" srcOrd="1" destOrd="0" presId="urn:microsoft.com/office/officeart/2005/8/layout/hierarchy1"/>
    <dgm:cxn modelId="{B349CCD4-2F4F-465B-A941-AA335E67942E}" type="presParOf" srcId="{D2BFC659-144E-4A8F-A483-08C5228D50DF}" destId="{FBA7AE9F-0E03-456C-A6C2-2BC92A052713}" srcOrd="1" destOrd="0" presId="urn:microsoft.com/office/officeart/2005/8/layout/hierarchy1"/>
    <dgm:cxn modelId="{52F38A6F-8F5A-4637-B80F-8CAFF4F73059}" type="presParOf" srcId="{FBA7AE9F-0E03-456C-A6C2-2BC92A052713}" destId="{FDFF2CD1-F004-49B1-B0D0-EF3031D2B0F8}" srcOrd="0" destOrd="0" presId="urn:microsoft.com/office/officeart/2005/8/layout/hierarchy1"/>
    <dgm:cxn modelId="{78BDF093-1711-4165-9309-AECCA3EA69FE}" type="presParOf" srcId="{FBA7AE9F-0E03-456C-A6C2-2BC92A052713}" destId="{D4A324FD-BCB4-476F-AD94-4992373ED202}" srcOrd="1" destOrd="0" presId="urn:microsoft.com/office/officeart/2005/8/layout/hierarchy1"/>
    <dgm:cxn modelId="{FDB5547F-C6D8-4B85-AC63-D11232B8D434}" type="presParOf" srcId="{D4A324FD-BCB4-476F-AD94-4992373ED202}" destId="{939F4953-1F6C-49E0-92F3-052342ED13A8}" srcOrd="0" destOrd="0" presId="urn:microsoft.com/office/officeart/2005/8/layout/hierarchy1"/>
    <dgm:cxn modelId="{A0B497D6-6540-4F08-99AA-21A938E6E2FF}" type="presParOf" srcId="{939F4953-1F6C-49E0-92F3-052342ED13A8}" destId="{9E21C5DB-03B2-450A-9081-F5085D86FD01}" srcOrd="0" destOrd="0" presId="urn:microsoft.com/office/officeart/2005/8/layout/hierarchy1"/>
    <dgm:cxn modelId="{0FD28D48-E6BF-4FE3-B714-CD58CC04C4D1}" type="presParOf" srcId="{939F4953-1F6C-49E0-92F3-052342ED13A8}" destId="{70A0C8C5-29F5-493A-B8FB-6CDABFADC8AB}" srcOrd="1" destOrd="0" presId="urn:microsoft.com/office/officeart/2005/8/layout/hierarchy1"/>
    <dgm:cxn modelId="{223D2E22-1723-4534-AC84-6B9B1E5FDD5F}" type="presParOf" srcId="{D4A324FD-BCB4-476F-AD94-4992373ED202}" destId="{417DFFE4-BA6A-4A5C-911D-45FE55D48912}" srcOrd="1" destOrd="0" presId="urn:microsoft.com/office/officeart/2005/8/layout/hierarchy1"/>
    <dgm:cxn modelId="{3D3E8EA7-3699-45CC-BA7E-5E0F30C71A10}" type="presParOf" srcId="{FBA7AE9F-0E03-456C-A6C2-2BC92A052713}" destId="{DB0D428D-1AAB-488B-968D-4A68598280A1}" srcOrd="2" destOrd="0" presId="urn:microsoft.com/office/officeart/2005/8/layout/hierarchy1"/>
    <dgm:cxn modelId="{7DA45A36-0AFC-41E7-9055-632FD28886F3}" type="presParOf" srcId="{FBA7AE9F-0E03-456C-A6C2-2BC92A052713}" destId="{45DC671B-470C-4657-8682-D7323FA70D9F}" srcOrd="3" destOrd="0" presId="urn:microsoft.com/office/officeart/2005/8/layout/hierarchy1"/>
    <dgm:cxn modelId="{EA7F7DD0-E417-40F2-AE94-78B2419001E1}" type="presParOf" srcId="{45DC671B-470C-4657-8682-D7323FA70D9F}" destId="{6442E0C8-DC98-4DC2-9519-32C75E00A4B0}" srcOrd="0" destOrd="0" presId="urn:microsoft.com/office/officeart/2005/8/layout/hierarchy1"/>
    <dgm:cxn modelId="{46982347-7493-461C-9597-94CC222B7F9F}" type="presParOf" srcId="{6442E0C8-DC98-4DC2-9519-32C75E00A4B0}" destId="{0681C185-89E4-41DD-BF04-04201320840A}" srcOrd="0" destOrd="0" presId="urn:microsoft.com/office/officeart/2005/8/layout/hierarchy1"/>
    <dgm:cxn modelId="{AC7CEEF4-39DE-4267-B3CF-CAAACF5E4CD9}" type="presParOf" srcId="{6442E0C8-DC98-4DC2-9519-32C75E00A4B0}" destId="{4C62F0F0-26D7-41AA-A835-CCE74E176B34}" srcOrd="1" destOrd="0" presId="urn:microsoft.com/office/officeart/2005/8/layout/hierarchy1"/>
    <dgm:cxn modelId="{6043C615-1AC7-49C6-BCE3-DD5B0B1362DC}" type="presParOf" srcId="{45DC671B-470C-4657-8682-D7323FA70D9F}" destId="{95DB71CB-9778-4919-9224-5CAB00E8560D}" srcOrd="1" destOrd="0" presId="urn:microsoft.com/office/officeart/2005/8/layout/hierarchy1"/>
    <dgm:cxn modelId="{81C408C0-A0AD-4E21-A2D7-E375F359DF26}" type="presParOf" srcId="{CCEAF1C5-7D4B-4C78-A50A-901CF31203C4}" destId="{01C1AFF6-5BB0-4C29-AF65-784E74E057C4}" srcOrd="2" destOrd="0" presId="urn:microsoft.com/office/officeart/2005/8/layout/hierarchy1"/>
    <dgm:cxn modelId="{CAE39F19-F381-4336-AB3C-902CB486E66A}" type="presParOf" srcId="{CCEAF1C5-7D4B-4C78-A50A-901CF31203C4}" destId="{23F5990D-530E-47C8-A738-0F98AE4F4F11}" srcOrd="3" destOrd="0" presId="urn:microsoft.com/office/officeart/2005/8/layout/hierarchy1"/>
    <dgm:cxn modelId="{F01C2243-5930-4AB5-9795-C22110A2209A}" type="presParOf" srcId="{23F5990D-530E-47C8-A738-0F98AE4F4F11}" destId="{FAE3BB78-5B9C-4EE9-8BC2-EE987BE3815A}" srcOrd="0" destOrd="0" presId="urn:microsoft.com/office/officeart/2005/8/layout/hierarchy1"/>
    <dgm:cxn modelId="{83454FAA-CF64-43BD-BDE9-57390516A0FC}" type="presParOf" srcId="{FAE3BB78-5B9C-4EE9-8BC2-EE987BE3815A}" destId="{AF1C4A9E-F376-46C6-AB4B-A108C8D7E94E}" srcOrd="0" destOrd="0" presId="urn:microsoft.com/office/officeart/2005/8/layout/hierarchy1"/>
    <dgm:cxn modelId="{CE5085C9-B303-4B5E-B1CA-BC8892481466}" type="presParOf" srcId="{FAE3BB78-5B9C-4EE9-8BC2-EE987BE3815A}" destId="{C8CEACF4-8A10-430C-B681-F9C87A843F65}" srcOrd="1" destOrd="0" presId="urn:microsoft.com/office/officeart/2005/8/layout/hierarchy1"/>
    <dgm:cxn modelId="{CD407499-947E-4782-91BA-6233518AEABD}" type="presParOf" srcId="{23F5990D-530E-47C8-A738-0F98AE4F4F11}" destId="{9AD93E2C-D61A-4B30-9691-11C47EB4F956}"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5FBC82-F169-4AD5-BF30-6BFB40351099}"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97A247DB-691D-4AE6-910C-9CE8A2F24708}">
      <dgm:prSet phldrT="[Text]" custT="1"/>
      <dgm:spPr/>
      <dgm:t>
        <a:bodyPr/>
        <a:lstStyle/>
        <a:p>
          <a:r>
            <a:rPr lang="en-US" sz="1600" b="1" dirty="0" smtClean="0"/>
            <a:t>[true]</a:t>
          </a:r>
          <a:br>
            <a:rPr lang="en-US" sz="1600" b="1" dirty="0" smtClean="0"/>
          </a:br>
          <a:r>
            <a:rPr lang="en-US" sz="1600" b="1" dirty="0" smtClean="0"/>
            <a:t>x = </a:t>
          </a:r>
          <a:r>
            <a:rPr lang="en-US" sz="1600" b="1" dirty="0" smtClean="0">
              <a:sym typeface="Symbol"/>
            </a:rPr>
            <a:t> = 30</a:t>
          </a:r>
          <a:r>
            <a:rPr lang="en-US" sz="1600" b="1" dirty="0" smtClean="0"/>
            <a:t>,y = </a:t>
          </a:r>
          <a:r>
            <a:rPr lang="en-US" sz="1600" b="1" dirty="0" smtClean="0">
              <a:sym typeface="Symbol"/>
            </a:rPr>
            <a:t> = 15</a:t>
          </a:r>
          <a:endParaRPr lang="en-US" sz="1600" b="1" dirty="0"/>
        </a:p>
      </dgm:t>
    </dgm:pt>
    <dgm:pt modelId="{DBEE70B3-7AEE-46C6-AFB8-426E78253FA2}" type="parTrans" cxnId="{0D1AF25C-9CDA-47DB-AE4D-129F321D420F}">
      <dgm:prSet/>
      <dgm:spPr/>
      <dgm:t>
        <a:bodyPr/>
        <a:lstStyle/>
        <a:p>
          <a:endParaRPr lang="en-US"/>
        </a:p>
      </dgm:t>
    </dgm:pt>
    <dgm:pt modelId="{CBBAEB44-98AC-4D97-9A8B-91CC009A7E82}" type="sibTrans" cxnId="{0D1AF25C-9CDA-47DB-AE4D-129F321D420F}">
      <dgm:prSet/>
      <dgm:spPr/>
      <dgm:t>
        <a:bodyPr/>
        <a:lstStyle/>
        <a:p>
          <a:endParaRPr lang="en-US"/>
        </a:p>
      </dgm:t>
    </dgm:pt>
    <dgm:pt modelId="{201B71F2-84B1-4ABE-B97E-1DC797FB87BC}">
      <dgm:prSet phldrT="[Text]" custT="1"/>
      <dgm:spPr/>
      <dgm:t>
        <a:bodyPr/>
        <a:lstStyle/>
        <a:p>
          <a:r>
            <a:rPr lang="en-US" sz="1600" b="1" dirty="0" smtClean="0"/>
            <a:t>[true]</a:t>
          </a:r>
          <a:br>
            <a:rPr lang="en-US" sz="1600" b="1" dirty="0" smtClean="0"/>
          </a:br>
          <a:r>
            <a:rPr lang="en-US" sz="1600" b="1" dirty="0" smtClean="0">
              <a:sym typeface="Symbol"/>
            </a:rPr>
            <a:t>z = 2 *  = 30 </a:t>
          </a:r>
          <a:endParaRPr lang="en-US" sz="1600" b="1" dirty="0" smtClean="0"/>
        </a:p>
      </dgm:t>
    </dgm:pt>
    <dgm:pt modelId="{A5950FF2-4044-43F9-AEE4-8F2CF9068874}" type="parTrans" cxnId="{A07DECA9-927D-4346-8E50-CF400EB70E71}">
      <dgm:prSet/>
      <dgm:spPr/>
      <dgm:t>
        <a:bodyPr/>
        <a:lstStyle/>
        <a:p>
          <a:endParaRPr lang="en-US"/>
        </a:p>
      </dgm:t>
    </dgm:pt>
    <dgm:pt modelId="{AB8D4FAD-D116-4808-9A0B-13A02762A5FF}" type="sibTrans" cxnId="{A07DECA9-927D-4346-8E50-CF400EB70E71}">
      <dgm:prSet/>
      <dgm:spPr/>
      <dgm:t>
        <a:bodyPr/>
        <a:lstStyle/>
        <a:p>
          <a:endParaRPr lang="en-US"/>
        </a:p>
      </dgm:t>
    </dgm:pt>
    <dgm:pt modelId="{A500333F-C1A4-4E21-AF5C-ECCA022CE954}">
      <dgm:prSet phldrT="[Text]" custT="1"/>
      <dgm:spPr/>
      <dgm:t>
        <a:bodyPr/>
        <a:lstStyle/>
        <a:p>
          <a:r>
            <a:rPr lang="en-US" sz="1600" b="1" dirty="0" smtClean="0"/>
            <a:t>[true]</a:t>
          </a:r>
        </a:p>
      </dgm:t>
    </dgm:pt>
    <dgm:pt modelId="{77ADA6C6-77B2-4499-A307-CB0C8EDBB2E5}" type="parTrans" cxnId="{8B88BAAE-4597-486D-8066-B143610923DA}">
      <dgm:prSet/>
      <dgm:spPr/>
      <dgm:t>
        <a:bodyPr/>
        <a:lstStyle/>
        <a:p>
          <a:endParaRPr lang="en-US"/>
        </a:p>
      </dgm:t>
    </dgm:pt>
    <dgm:pt modelId="{38CA724B-A180-4E7A-979F-6D8E21F02D0D}" type="sibTrans" cxnId="{8B88BAAE-4597-486D-8066-B143610923DA}">
      <dgm:prSet/>
      <dgm:spPr/>
      <dgm:t>
        <a:bodyPr/>
        <a:lstStyle/>
        <a:p>
          <a:endParaRPr lang="en-US"/>
        </a:p>
      </dgm:t>
    </dgm:pt>
    <dgm:pt modelId="{AF5872A1-AD1A-4CCD-909A-9655EAFE19CC}">
      <dgm:prSet phldrT="[Text]" custT="1"/>
      <dgm:spPr/>
      <dgm:t>
        <a:bodyPr/>
        <a:lstStyle/>
        <a:p>
          <a:r>
            <a:rPr lang="en-US" sz="1600" b="1" dirty="0" smtClean="0"/>
            <a:t>[</a:t>
          </a:r>
          <a:r>
            <a:rPr lang="en-US" sz="1600" b="1" dirty="0" smtClean="0">
              <a:sym typeface="Symbol"/>
            </a:rPr>
            <a:t>2 *  </a:t>
          </a:r>
          <a:r>
            <a:rPr lang="en-US" sz="1600" b="1" dirty="0" smtClean="0"/>
            <a:t> = </a:t>
          </a:r>
          <a:r>
            <a:rPr lang="en-US" sz="1600" b="1" dirty="0" smtClean="0">
              <a:sym typeface="Symbol"/>
            </a:rPr>
            <a:t></a:t>
          </a:r>
          <a:r>
            <a:rPr lang="en-US" sz="1600" b="1" dirty="0" smtClean="0"/>
            <a:t>]</a:t>
          </a:r>
          <a:br>
            <a:rPr lang="en-US" sz="1600" b="1" dirty="0" smtClean="0"/>
          </a:br>
          <a:r>
            <a:rPr lang="en-US" sz="1600" b="1" dirty="0" smtClean="0">
              <a:sym typeface="Symbol"/>
            </a:rPr>
            <a:t> &gt;?</a:t>
          </a:r>
          <a:r>
            <a:rPr lang="en-US" sz="1600" b="1" dirty="0" smtClean="0"/>
            <a:t> </a:t>
          </a:r>
          <a:r>
            <a:rPr lang="en-US" sz="1600" b="1" dirty="0" smtClean="0">
              <a:sym typeface="Symbol"/>
            </a:rPr>
            <a:t> + 10</a:t>
          </a:r>
          <a:br>
            <a:rPr lang="en-US" sz="1600" b="1" dirty="0" smtClean="0">
              <a:sym typeface="Symbol"/>
            </a:rPr>
          </a:br>
          <a:r>
            <a:rPr lang="en-US" sz="1600" b="1" dirty="0" smtClean="0">
              <a:sym typeface="Symbol"/>
            </a:rPr>
            <a:t>30 &gt;? 15 + 10</a:t>
          </a:r>
          <a:endParaRPr lang="en-US" sz="1600" b="1" dirty="0" smtClean="0"/>
        </a:p>
      </dgm:t>
    </dgm:pt>
    <dgm:pt modelId="{11FA5EAE-AF9D-48AB-A104-10A80E4FD2B6}" type="parTrans" cxnId="{FDD7FE2E-2E9B-4105-ACDD-3076E96F3CC3}">
      <dgm:prSet/>
      <dgm:spPr/>
      <dgm:t>
        <a:bodyPr/>
        <a:lstStyle/>
        <a:p>
          <a:endParaRPr lang="en-US"/>
        </a:p>
      </dgm:t>
    </dgm:pt>
    <dgm:pt modelId="{96D2C6C1-F6B4-4D30-9D5E-03C600A14A62}" type="sibTrans" cxnId="{FDD7FE2E-2E9B-4105-ACDD-3076E96F3CC3}">
      <dgm:prSet/>
      <dgm:spPr/>
      <dgm:t>
        <a:bodyPr/>
        <a:lstStyle/>
        <a:p>
          <a:endParaRPr lang="en-US"/>
        </a:p>
      </dgm:t>
    </dgm:pt>
    <dgm:pt modelId="{6EF3EC21-DC4F-43AC-9CCF-43616D1769FB}">
      <dgm:prSet phldrT="[Text]" custT="1"/>
      <dgm:spPr/>
      <dgm:t>
        <a:bodyPr/>
        <a:lstStyle/>
        <a:p>
          <a:r>
            <a:rPr lang="en-US" sz="1600" b="1" dirty="0" smtClean="0"/>
            <a:t>[</a:t>
          </a:r>
          <a:r>
            <a:rPr lang="en-US" sz="1600" b="1" dirty="0" smtClean="0">
              <a:sym typeface="Symbol"/>
            </a:rPr>
            <a:t>2 *  </a:t>
          </a:r>
          <a:r>
            <a:rPr lang="en-US" sz="1600" b="1" dirty="0" smtClean="0"/>
            <a:t> != </a:t>
          </a:r>
          <a:r>
            <a:rPr lang="en-US" sz="1600" b="1" dirty="0" smtClean="0">
              <a:sym typeface="Symbol"/>
            </a:rPr>
            <a:t></a:t>
          </a:r>
          <a:r>
            <a:rPr lang="en-US" sz="1600" b="1" dirty="0" smtClean="0"/>
            <a:t>]</a:t>
          </a:r>
          <a:r>
            <a:rPr lang="en-US" sz="1600" b="1" dirty="0" smtClean="0">
              <a:sym typeface="Symbol"/>
            </a:rPr>
            <a:t/>
          </a:r>
          <a:br>
            <a:rPr lang="en-US" sz="1600" b="1" dirty="0" smtClean="0">
              <a:sym typeface="Symbol"/>
            </a:rPr>
          </a:br>
          <a:r>
            <a:rPr lang="en-US" sz="1600" b="1" dirty="0" smtClean="0">
              <a:sym typeface="Symbol"/>
            </a:rPr>
            <a:t>… </a:t>
          </a:r>
          <a:endParaRPr lang="en-US" sz="1600" b="1" dirty="0" smtClean="0"/>
        </a:p>
      </dgm:t>
    </dgm:pt>
    <dgm:pt modelId="{B62C33EC-1265-4544-9A05-438B1C41529D}" type="sibTrans" cxnId="{D4AB4F5D-5C7F-4B3C-8057-BD3FC3EE0E34}">
      <dgm:prSet/>
      <dgm:spPr/>
      <dgm:t>
        <a:bodyPr/>
        <a:lstStyle/>
        <a:p>
          <a:endParaRPr lang="en-US"/>
        </a:p>
      </dgm:t>
    </dgm:pt>
    <dgm:pt modelId="{4FCC0A60-0245-4585-ADF5-55DB54664D1F}" type="parTrans" cxnId="{D4AB4F5D-5C7F-4B3C-8057-BD3FC3EE0E34}">
      <dgm:prSet/>
      <dgm:spPr/>
      <dgm:t>
        <a:bodyPr/>
        <a:lstStyle/>
        <a:p>
          <a:endParaRPr lang="en-US"/>
        </a:p>
      </dgm:t>
    </dgm:pt>
    <dgm:pt modelId="{0B044ACC-274C-4150-BB93-4B8627A85678}">
      <dgm:prSet phldrT="[Text]" custT="1"/>
      <dgm:spPr/>
      <dgm:t>
        <a:bodyPr/>
        <a:lstStyle/>
        <a:p>
          <a:r>
            <a:rPr lang="en-US" sz="1600" b="1" dirty="0" smtClean="0"/>
            <a:t>[</a:t>
          </a:r>
          <a:r>
            <a:rPr lang="en-US" sz="1600" b="1" dirty="0" smtClean="0">
              <a:sym typeface="Symbol"/>
            </a:rPr>
            <a:t>2 *  </a:t>
          </a:r>
          <a:r>
            <a:rPr lang="en-US" sz="1600" b="1" dirty="0" smtClean="0"/>
            <a:t> = </a:t>
          </a:r>
          <a:r>
            <a:rPr lang="en-US" sz="1600" b="1" dirty="0" smtClean="0">
              <a:sym typeface="Symbol"/>
            </a:rPr>
            <a:t> &amp;   &gt;   + 10]</a:t>
          </a:r>
          <a:br>
            <a:rPr lang="en-US" sz="1600" b="1" dirty="0" smtClean="0">
              <a:sym typeface="Symbol"/>
            </a:rPr>
          </a:br>
          <a:r>
            <a:rPr lang="en-US" sz="1600" b="1" dirty="0" smtClean="0">
              <a:sym typeface="Symbol"/>
            </a:rPr>
            <a:t>[30 = 30 &amp; 30 &gt; 25]</a:t>
          </a:r>
          <a:br>
            <a:rPr lang="en-US" sz="1600" b="1" dirty="0" smtClean="0">
              <a:sym typeface="Symbol"/>
            </a:rPr>
          </a:br>
          <a:r>
            <a:rPr lang="en-US" sz="1600" b="1" dirty="0" smtClean="0">
              <a:sym typeface="Symbol"/>
            </a:rPr>
            <a:t>error</a:t>
          </a:r>
          <a:endParaRPr lang="en-US" sz="1600" b="1" dirty="0" smtClean="0"/>
        </a:p>
      </dgm:t>
    </dgm:pt>
    <dgm:pt modelId="{EEA0BFA0-8669-4D78-85E5-105589D3806D}" type="parTrans" cxnId="{A62A1A58-3F22-454B-92A9-51E790314B59}">
      <dgm:prSet/>
      <dgm:spPr/>
      <dgm:t>
        <a:bodyPr/>
        <a:lstStyle/>
        <a:p>
          <a:endParaRPr lang="en-US"/>
        </a:p>
      </dgm:t>
    </dgm:pt>
    <dgm:pt modelId="{C7B244A8-61F7-486D-A078-D7EF9E81E99F}" type="sibTrans" cxnId="{A62A1A58-3F22-454B-92A9-51E790314B59}">
      <dgm:prSet/>
      <dgm:spPr/>
      <dgm:t>
        <a:bodyPr/>
        <a:lstStyle/>
        <a:p>
          <a:endParaRPr lang="en-US"/>
        </a:p>
      </dgm:t>
    </dgm:pt>
    <dgm:pt modelId="{880B1225-B61F-4F42-B9E7-C7B4F2A215FB}">
      <dgm:prSet phldrT="[Text]" custT="1"/>
      <dgm:spPr/>
      <dgm:t>
        <a:bodyPr/>
        <a:lstStyle/>
        <a:p>
          <a:r>
            <a:rPr lang="en-US" sz="1600" b="1" dirty="0" smtClean="0"/>
            <a:t>[</a:t>
          </a:r>
          <a:r>
            <a:rPr lang="en-US" sz="1600" b="1" dirty="0" smtClean="0">
              <a:sym typeface="Symbol"/>
            </a:rPr>
            <a:t>2 *  </a:t>
          </a:r>
          <a:r>
            <a:rPr lang="en-US" sz="1600" b="1" dirty="0" smtClean="0"/>
            <a:t> = </a:t>
          </a:r>
          <a:r>
            <a:rPr lang="en-US" sz="1600" b="1" dirty="0" smtClean="0">
              <a:sym typeface="Symbol"/>
            </a:rPr>
            <a:t> &amp;   &lt;=   + 10]</a:t>
          </a:r>
          <a:endParaRPr lang="en-US" sz="1600" b="1" dirty="0" smtClean="0"/>
        </a:p>
      </dgm:t>
    </dgm:pt>
    <dgm:pt modelId="{FE8C5FF4-C8BF-4A04-A281-2205C9CF1443}" type="sibTrans" cxnId="{7DC000DE-DE1E-40BF-9620-374FD25D0921}">
      <dgm:prSet/>
      <dgm:spPr/>
      <dgm:t>
        <a:bodyPr/>
        <a:lstStyle/>
        <a:p>
          <a:endParaRPr lang="en-US"/>
        </a:p>
      </dgm:t>
    </dgm:pt>
    <dgm:pt modelId="{CD356B2A-2D0C-4D31-B9D7-F667BDA9DC6A}" type="parTrans" cxnId="{7DC000DE-DE1E-40BF-9620-374FD25D0921}">
      <dgm:prSet/>
      <dgm:spPr/>
      <dgm:t>
        <a:bodyPr/>
        <a:lstStyle/>
        <a:p>
          <a:endParaRPr lang="en-US"/>
        </a:p>
      </dgm:t>
    </dgm:pt>
    <dgm:pt modelId="{05ABDD17-F467-4FC2-9493-2D2E88C2CE01}" type="pres">
      <dgm:prSet presAssocID="{485FBC82-F169-4AD5-BF30-6BFB40351099}" presName="hierChild1" presStyleCnt="0">
        <dgm:presLayoutVars>
          <dgm:chPref val="1"/>
          <dgm:dir/>
          <dgm:animOne val="branch"/>
          <dgm:animLvl val="lvl"/>
          <dgm:resizeHandles/>
        </dgm:presLayoutVars>
      </dgm:prSet>
      <dgm:spPr/>
      <dgm:t>
        <a:bodyPr/>
        <a:lstStyle/>
        <a:p>
          <a:endParaRPr lang="en-US"/>
        </a:p>
      </dgm:t>
    </dgm:pt>
    <dgm:pt modelId="{BA5B3BC4-49EF-47B8-82A4-1B3B9F0D66DC}" type="pres">
      <dgm:prSet presAssocID="{97A247DB-691D-4AE6-910C-9CE8A2F24708}" presName="hierRoot1" presStyleCnt="0"/>
      <dgm:spPr/>
      <dgm:t>
        <a:bodyPr/>
        <a:lstStyle/>
        <a:p>
          <a:endParaRPr lang="en-US"/>
        </a:p>
      </dgm:t>
    </dgm:pt>
    <dgm:pt modelId="{753EBFDC-4D59-4264-A52B-EFA32CA166AF}" type="pres">
      <dgm:prSet presAssocID="{97A247DB-691D-4AE6-910C-9CE8A2F24708}" presName="composite" presStyleCnt="0"/>
      <dgm:spPr/>
      <dgm:t>
        <a:bodyPr/>
        <a:lstStyle/>
        <a:p>
          <a:endParaRPr lang="en-US"/>
        </a:p>
      </dgm:t>
    </dgm:pt>
    <dgm:pt modelId="{46B17299-BB5F-4B7F-A99D-D6640AA7ACDB}" type="pres">
      <dgm:prSet presAssocID="{97A247DB-691D-4AE6-910C-9CE8A2F24708}" presName="background" presStyleLbl="node0" presStyleIdx="0" presStyleCnt="1"/>
      <dgm:spPr/>
      <dgm:t>
        <a:bodyPr/>
        <a:lstStyle/>
        <a:p>
          <a:endParaRPr lang="en-US"/>
        </a:p>
      </dgm:t>
    </dgm:pt>
    <dgm:pt modelId="{C77D1699-8429-40C7-A3FD-E1B261D743A0}" type="pres">
      <dgm:prSet presAssocID="{97A247DB-691D-4AE6-910C-9CE8A2F24708}" presName="text" presStyleLbl="fgAcc0" presStyleIdx="0" presStyleCnt="1" custScaleX="202795" custLinFactNeighborX="-73396">
        <dgm:presLayoutVars>
          <dgm:chPref val="3"/>
        </dgm:presLayoutVars>
      </dgm:prSet>
      <dgm:spPr/>
      <dgm:t>
        <a:bodyPr/>
        <a:lstStyle/>
        <a:p>
          <a:endParaRPr lang="en-US"/>
        </a:p>
      </dgm:t>
    </dgm:pt>
    <dgm:pt modelId="{E2FF6C7E-8325-4E06-9F91-B9C74DF14176}" type="pres">
      <dgm:prSet presAssocID="{97A247DB-691D-4AE6-910C-9CE8A2F24708}" presName="hierChild2" presStyleCnt="0"/>
      <dgm:spPr/>
      <dgm:t>
        <a:bodyPr/>
        <a:lstStyle/>
        <a:p>
          <a:endParaRPr lang="en-US"/>
        </a:p>
      </dgm:t>
    </dgm:pt>
    <dgm:pt modelId="{40937189-2C37-489A-9CE9-DF9FF5B775F0}" type="pres">
      <dgm:prSet presAssocID="{A5950FF2-4044-43F9-AEE4-8F2CF9068874}" presName="Name10" presStyleLbl="parChTrans1D2" presStyleIdx="0" presStyleCnt="1"/>
      <dgm:spPr/>
      <dgm:t>
        <a:bodyPr/>
        <a:lstStyle/>
        <a:p>
          <a:endParaRPr lang="en-US"/>
        </a:p>
      </dgm:t>
    </dgm:pt>
    <dgm:pt modelId="{46E390C5-E252-4804-B5E7-23CE5DD35040}" type="pres">
      <dgm:prSet presAssocID="{201B71F2-84B1-4ABE-B97E-1DC797FB87BC}" presName="hierRoot2" presStyleCnt="0"/>
      <dgm:spPr/>
      <dgm:t>
        <a:bodyPr/>
        <a:lstStyle/>
        <a:p>
          <a:endParaRPr lang="en-US"/>
        </a:p>
      </dgm:t>
    </dgm:pt>
    <dgm:pt modelId="{178D5D18-FE00-4F02-BA58-FB642B1C4D0E}" type="pres">
      <dgm:prSet presAssocID="{201B71F2-84B1-4ABE-B97E-1DC797FB87BC}" presName="composite2" presStyleCnt="0"/>
      <dgm:spPr/>
      <dgm:t>
        <a:bodyPr/>
        <a:lstStyle/>
        <a:p>
          <a:endParaRPr lang="en-US"/>
        </a:p>
      </dgm:t>
    </dgm:pt>
    <dgm:pt modelId="{807795D1-6428-4769-9F9E-2EAE3842DBA0}" type="pres">
      <dgm:prSet presAssocID="{201B71F2-84B1-4ABE-B97E-1DC797FB87BC}" presName="background2" presStyleLbl="node2" presStyleIdx="0" presStyleCnt="1"/>
      <dgm:spPr/>
      <dgm:t>
        <a:bodyPr/>
        <a:lstStyle/>
        <a:p>
          <a:endParaRPr lang="en-US"/>
        </a:p>
      </dgm:t>
    </dgm:pt>
    <dgm:pt modelId="{D8E43B13-0C91-47BD-9E7D-A82DC7E4BF55}" type="pres">
      <dgm:prSet presAssocID="{201B71F2-84B1-4ABE-B97E-1DC797FB87BC}" presName="text2" presStyleLbl="fgAcc2" presStyleIdx="0" presStyleCnt="1" custScaleX="194872" custLinFactNeighborX="-73461" custLinFactNeighborY="-4279">
        <dgm:presLayoutVars>
          <dgm:chPref val="3"/>
        </dgm:presLayoutVars>
      </dgm:prSet>
      <dgm:spPr/>
      <dgm:t>
        <a:bodyPr/>
        <a:lstStyle/>
        <a:p>
          <a:endParaRPr lang="en-US"/>
        </a:p>
      </dgm:t>
    </dgm:pt>
    <dgm:pt modelId="{D0A2F6ED-D5C7-4618-9796-D29827CD03E1}" type="pres">
      <dgm:prSet presAssocID="{201B71F2-84B1-4ABE-B97E-1DC797FB87BC}" presName="hierChild3" presStyleCnt="0"/>
      <dgm:spPr/>
      <dgm:t>
        <a:bodyPr/>
        <a:lstStyle/>
        <a:p>
          <a:endParaRPr lang="en-US"/>
        </a:p>
      </dgm:t>
    </dgm:pt>
    <dgm:pt modelId="{D2752205-0F8D-4C8F-B536-AB53E59BF269}" type="pres">
      <dgm:prSet presAssocID="{77ADA6C6-77B2-4499-A307-CB0C8EDBB2E5}" presName="Name17" presStyleLbl="parChTrans1D3" presStyleIdx="0" presStyleCnt="1"/>
      <dgm:spPr/>
      <dgm:t>
        <a:bodyPr/>
        <a:lstStyle/>
        <a:p>
          <a:endParaRPr lang="en-US"/>
        </a:p>
      </dgm:t>
    </dgm:pt>
    <dgm:pt modelId="{C6E7980A-670C-4878-AA8A-661B6EA158F6}" type="pres">
      <dgm:prSet presAssocID="{A500333F-C1A4-4E21-AF5C-ECCA022CE954}" presName="hierRoot3" presStyleCnt="0"/>
      <dgm:spPr/>
      <dgm:t>
        <a:bodyPr/>
        <a:lstStyle/>
        <a:p>
          <a:endParaRPr lang="en-US"/>
        </a:p>
      </dgm:t>
    </dgm:pt>
    <dgm:pt modelId="{9814B855-6B88-430C-8ED3-C6CF49002A21}" type="pres">
      <dgm:prSet presAssocID="{A500333F-C1A4-4E21-AF5C-ECCA022CE954}" presName="composite3" presStyleCnt="0"/>
      <dgm:spPr/>
      <dgm:t>
        <a:bodyPr/>
        <a:lstStyle/>
        <a:p>
          <a:endParaRPr lang="en-US"/>
        </a:p>
      </dgm:t>
    </dgm:pt>
    <dgm:pt modelId="{C0B081C6-B8E7-42A2-A2AE-E2CB33C5155C}" type="pres">
      <dgm:prSet presAssocID="{A500333F-C1A4-4E21-AF5C-ECCA022CE954}" presName="background3" presStyleLbl="node3" presStyleIdx="0" presStyleCnt="1"/>
      <dgm:spPr/>
      <dgm:t>
        <a:bodyPr/>
        <a:lstStyle/>
        <a:p>
          <a:endParaRPr lang="en-US"/>
        </a:p>
      </dgm:t>
    </dgm:pt>
    <dgm:pt modelId="{C49E3E7A-40C9-4E17-8A81-680BF640F3EF}" type="pres">
      <dgm:prSet presAssocID="{A500333F-C1A4-4E21-AF5C-ECCA022CE954}" presName="text3" presStyleLbl="fgAcc3" presStyleIdx="0" presStyleCnt="1" custScaleY="56133" custLinFactNeighborX="-73326" custLinFactNeighborY="-10500">
        <dgm:presLayoutVars>
          <dgm:chPref val="3"/>
        </dgm:presLayoutVars>
      </dgm:prSet>
      <dgm:spPr/>
      <dgm:t>
        <a:bodyPr/>
        <a:lstStyle/>
        <a:p>
          <a:endParaRPr lang="en-US"/>
        </a:p>
      </dgm:t>
    </dgm:pt>
    <dgm:pt modelId="{CCEAF1C5-7D4B-4C78-A50A-901CF31203C4}" type="pres">
      <dgm:prSet presAssocID="{A500333F-C1A4-4E21-AF5C-ECCA022CE954}" presName="hierChild4" presStyleCnt="0"/>
      <dgm:spPr/>
      <dgm:t>
        <a:bodyPr/>
        <a:lstStyle/>
        <a:p>
          <a:endParaRPr lang="en-US"/>
        </a:p>
      </dgm:t>
    </dgm:pt>
    <dgm:pt modelId="{713DC660-C37B-4140-BCEC-53A6C7C92DEF}" type="pres">
      <dgm:prSet presAssocID="{11FA5EAE-AF9D-48AB-A104-10A80E4FD2B6}" presName="Name23" presStyleLbl="parChTrans1D4" presStyleIdx="0" presStyleCnt="4"/>
      <dgm:spPr/>
      <dgm:t>
        <a:bodyPr/>
        <a:lstStyle/>
        <a:p>
          <a:endParaRPr lang="en-US"/>
        </a:p>
      </dgm:t>
    </dgm:pt>
    <dgm:pt modelId="{D2BFC659-144E-4A8F-A483-08C5228D50DF}" type="pres">
      <dgm:prSet presAssocID="{AF5872A1-AD1A-4CCD-909A-9655EAFE19CC}" presName="hierRoot4" presStyleCnt="0"/>
      <dgm:spPr/>
      <dgm:t>
        <a:bodyPr/>
        <a:lstStyle/>
        <a:p>
          <a:endParaRPr lang="en-US"/>
        </a:p>
      </dgm:t>
    </dgm:pt>
    <dgm:pt modelId="{1E019728-14A6-457F-9556-F8F1E031EAD9}" type="pres">
      <dgm:prSet presAssocID="{AF5872A1-AD1A-4CCD-909A-9655EAFE19CC}" presName="composite4" presStyleCnt="0"/>
      <dgm:spPr/>
      <dgm:t>
        <a:bodyPr/>
        <a:lstStyle/>
        <a:p>
          <a:endParaRPr lang="en-US"/>
        </a:p>
      </dgm:t>
    </dgm:pt>
    <dgm:pt modelId="{1F8677D9-F7EA-4FF4-BC2A-BE0E9BCAAB2E}" type="pres">
      <dgm:prSet presAssocID="{AF5872A1-AD1A-4CCD-909A-9655EAFE19CC}" presName="background4" presStyleLbl="node4" presStyleIdx="0" presStyleCnt="4"/>
      <dgm:spPr/>
      <dgm:t>
        <a:bodyPr/>
        <a:lstStyle/>
        <a:p>
          <a:endParaRPr lang="en-US"/>
        </a:p>
      </dgm:t>
    </dgm:pt>
    <dgm:pt modelId="{FCED6964-B2FC-4829-BA5A-156DE68C2244}" type="pres">
      <dgm:prSet presAssocID="{AF5872A1-AD1A-4CCD-909A-9655EAFE19CC}" presName="text4" presStyleLbl="fgAcc4" presStyleIdx="0" presStyleCnt="4" custScaleX="249379">
        <dgm:presLayoutVars>
          <dgm:chPref val="3"/>
        </dgm:presLayoutVars>
      </dgm:prSet>
      <dgm:spPr/>
      <dgm:t>
        <a:bodyPr/>
        <a:lstStyle/>
        <a:p>
          <a:endParaRPr lang="en-US"/>
        </a:p>
      </dgm:t>
    </dgm:pt>
    <dgm:pt modelId="{FBA7AE9F-0E03-456C-A6C2-2BC92A052713}" type="pres">
      <dgm:prSet presAssocID="{AF5872A1-AD1A-4CCD-909A-9655EAFE19CC}" presName="hierChild5" presStyleCnt="0"/>
      <dgm:spPr/>
      <dgm:t>
        <a:bodyPr/>
        <a:lstStyle/>
        <a:p>
          <a:endParaRPr lang="en-US"/>
        </a:p>
      </dgm:t>
    </dgm:pt>
    <dgm:pt modelId="{FDFF2CD1-F004-49B1-B0D0-EF3031D2B0F8}" type="pres">
      <dgm:prSet presAssocID="{EEA0BFA0-8669-4D78-85E5-105589D3806D}" presName="Name23" presStyleLbl="parChTrans1D4" presStyleIdx="1" presStyleCnt="4"/>
      <dgm:spPr/>
      <dgm:t>
        <a:bodyPr/>
        <a:lstStyle/>
        <a:p>
          <a:endParaRPr lang="en-US"/>
        </a:p>
      </dgm:t>
    </dgm:pt>
    <dgm:pt modelId="{D4A324FD-BCB4-476F-AD94-4992373ED202}" type="pres">
      <dgm:prSet presAssocID="{0B044ACC-274C-4150-BB93-4B8627A85678}" presName="hierRoot4" presStyleCnt="0"/>
      <dgm:spPr/>
      <dgm:t>
        <a:bodyPr/>
        <a:lstStyle/>
        <a:p>
          <a:endParaRPr lang="en-US"/>
        </a:p>
      </dgm:t>
    </dgm:pt>
    <dgm:pt modelId="{939F4953-1F6C-49E0-92F3-052342ED13A8}" type="pres">
      <dgm:prSet presAssocID="{0B044ACC-274C-4150-BB93-4B8627A85678}" presName="composite4" presStyleCnt="0"/>
      <dgm:spPr/>
      <dgm:t>
        <a:bodyPr/>
        <a:lstStyle/>
        <a:p>
          <a:endParaRPr lang="en-US"/>
        </a:p>
      </dgm:t>
    </dgm:pt>
    <dgm:pt modelId="{9E21C5DB-03B2-450A-9081-F5085D86FD01}" type="pres">
      <dgm:prSet presAssocID="{0B044ACC-274C-4150-BB93-4B8627A85678}" presName="background4" presStyleLbl="node4" presStyleIdx="1" presStyleCnt="4"/>
      <dgm:spPr/>
      <dgm:t>
        <a:bodyPr/>
        <a:lstStyle/>
        <a:p>
          <a:endParaRPr lang="en-US"/>
        </a:p>
      </dgm:t>
    </dgm:pt>
    <dgm:pt modelId="{70A0C8C5-29F5-493A-B8FB-6CDABFADC8AB}" type="pres">
      <dgm:prSet presAssocID="{0B044ACC-274C-4150-BB93-4B8627A85678}" presName="text4" presStyleLbl="fgAcc4" presStyleIdx="1" presStyleCnt="4" custScaleX="263787">
        <dgm:presLayoutVars>
          <dgm:chPref val="3"/>
        </dgm:presLayoutVars>
      </dgm:prSet>
      <dgm:spPr/>
      <dgm:t>
        <a:bodyPr/>
        <a:lstStyle/>
        <a:p>
          <a:endParaRPr lang="en-US"/>
        </a:p>
      </dgm:t>
    </dgm:pt>
    <dgm:pt modelId="{417DFFE4-BA6A-4A5C-911D-45FE55D48912}" type="pres">
      <dgm:prSet presAssocID="{0B044ACC-274C-4150-BB93-4B8627A85678}" presName="hierChild5" presStyleCnt="0"/>
      <dgm:spPr/>
      <dgm:t>
        <a:bodyPr/>
        <a:lstStyle/>
        <a:p>
          <a:endParaRPr lang="en-US"/>
        </a:p>
      </dgm:t>
    </dgm:pt>
    <dgm:pt modelId="{DB0D428D-1AAB-488B-968D-4A68598280A1}" type="pres">
      <dgm:prSet presAssocID="{CD356B2A-2D0C-4D31-B9D7-F667BDA9DC6A}" presName="Name23" presStyleLbl="parChTrans1D4" presStyleIdx="2" presStyleCnt="4"/>
      <dgm:spPr/>
      <dgm:t>
        <a:bodyPr/>
        <a:lstStyle/>
        <a:p>
          <a:endParaRPr lang="en-US"/>
        </a:p>
      </dgm:t>
    </dgm:pt>
    <dgm:pt modelId="{45DC671B-470C-4657-8682-D7323FA70D9F}" type="pres">
      <dgm:prSet presAssocID="{880B1225-B61F-4F42-B9E7-C7B4F2A215FB}" presName="hierRoot4" presStyleCnt="0"/>
      <dgm:spPr/>
      <dgm:t>
        <a:bodyPr/>
        <a:lstStyle/>
        <a:p>
          <a:endParaRPr lang="en-US"/>
        </a:p>
      </dgm:t>
    </dgm:pt>
    <dgm:pt modelId="{6442E0C8-DC98-4DC2-9519-32C75E00A4B0}" type="pres">
      <dgm:prSet presAssocID="{880B1225-B61F-4F42-B9E7-C7B4F2A215FB}" presName="composite4" presStyleCnt="0"/>
      <dgm:spPr/>
      <dgm:t>
        <a:bodyPr/>
        <a:lstStyle/>
        <a:p>
          <a:endParaRPr lang="en-US"/>
        </a:p>
      </dgm:t>
    </dgm:pt>
    <dgm:pt modelId="{0681C185-89E4-41DD-BF04-04201320840A}" type="pres">
      <dgm:prSet presAssocID="{880B1225-B61F-4F42-B9E7-C7B4F2A215FB}" presName="background4" presStyleLbl="node4" presStyleIdx="2" presStyleCnt="4"/>
      <dgm:spPr/>
      <dgm:t>
        <a:bodyPr/>
        <a:lstStyle/>
        <a:p>
          <a:endParaRPr lang="en-US"/>
        </a:p>
      </dgm:t>
    </dgm:pt>
    <dgm:pt modelId="{4C62F0F0-26D7-41AA-A835-CCE74E176B34}" type="pres">
      <dgm:prSet presAssocID="{880B1225-B61F-4F42-B9E7-C7B4F2A215FB}" presName="text4" presStyleLbl="fgAcc4" presStyleIdx="2" presStyleCnt="4" custScaleX="217920">
        <dgm:presLayoutVars>
          <dgm:chPref val="3"/>
        </dgm:presLayoutVars>
      </dgm:prSet>
      <dgm:spPr/>
      <dgm:t>
        <a:bodyPr/>
        <a:lstStyle/>
        <a:p>
          <a:endParaRPr lang="en-US"/>
        </a:p>
      </dgm:t>
    </dgm:pt>
    <dgm:pt modelId="{95DB71CB-9778-4919-9224-5CAB00E8560D}" type="pres">
      <dgm:prSet presAssocID="{880B1225-B61F-4F42-B9E7-C7B4F2A215FB}" presName="hierChild5" presStyleCnt="0"/>
      <dgm:spPr/>
      <dgm:t>
        <a:bodyPr/>
        <a:lstStyle/>
        <a:p>
          <a:endParaRPr lang="en-US"/>
        </a:p>
      </dgm:t>
    </dgm:pt>
    <dgm:pt modelId="{01C1AFF6-5BB0-4C29-AF65-784E74E057C4}" type="pres">
      <dgm:prSet presAssocID="{4FCC0A60-0245-4585-ADF5-55DB54664D1F}" presName="Name23" presStyleLbl="parChTrans1D4" presStyleIdx="3" presStyleCnt="4"/>
      <dgm:spPr/>
      <dgm:t>
        <a:bodyPr/>
        <a:lstStyle/>
        <a:p>
          <a:endParaRPr lang="en-US"/>
        </a:p>
      </dgm:t>
    </dgm:pt>
    <dgm:pt modelId="{23F5990D-530E-47C8-A738-0F98AE4F4F11}" type="pres">
      <dgm:prSet presAssocID="{6EF3EC21-DC4F-43AC-9CCF-43616D1769FB}" presName="hierRoot4" presStyleCnt="0"/>
      <dgm:spPr/>
      <dgm:t>
        <a:bodyPr/>
        <a:lstStyle/>
        <a:p>
          <a:endParaRPr lang="en-US"/>
        </a:p>
      </dgm:t>
    </dgm:pt>
    <dgm:pt modelId="{FAE3BB78-5B9C-4EE9-8BC2-EE987BE3815A}" type="pres">
      <dgm:prSet presAssocID="{6EF3EC21-DC4F-43AC-9CCF-43616D1769FB}" presName="composite4" presStyleCnt="0"/>
      <dgm:spPr/>
      <dgm:t>
        <a:bodyPr/>
        <a:lstStyle/>
        <a:p>
          <a:endParaRPr lang="en-US"/>
        </a:p>
      </dgm:t>
    </dgm:pt>
    <dgm:pt modelId="{AF1C4A9E-F376-46C6-AB4B-A108C8D7E94E}" type="pres">
      <dgm:prSet presAssocID="{6EF3EC21-DC4F-43AC-9CCF-43616D1769FB}" presName="background4" presStyleLbl="node4" presStyleIdx="3" presStyleCnt="4"/>
      <dgm:spPr/>
      <dgm:t>
        <a:bodyPr/>
        <a:lstStyle/>
        <a:p>
          <a:endParaRPr lang="en-US"/>
        </a:p>
      </dgm:t>
    </dgm:pt>
    <dgm:pt modelId="{C8CEACF4-8A10-430C-B681-F9C87A843F65}" type="pres">
      <dgm:prSet presAssocID="{6EF3EC21-DC4F-43AC-9CCF-43616D1769FB}" presName="text4" presStyleLbl="fgAcc4" presStyleIdx="3" presStyleCnt="4" custScaleX="136833">
        <dgm:presLayoutVars>
          <dgm:chPref val="3"/>
        </dgm:presLayoutVars>
      </dgm:prSet>
      <dgm:spPr/>
      <dgm:t>
        <a:bodyPr/>
        <a:lstStyle/>
        <a:p>
          <a:endParaRPr lang="en-US"/>
        </a:p>
      </dgm:t>
    </dgm:pt>
    <dgm:pt modelId="{9AD93E2C-D61A-4B30-9691-11C47EB4F956}" type="pres">
      <dgm:prSet presAssocID="{6EF3EC21-DC4F-43AC-9CCF-43616D1769FB}" presName="hierChild5" presStyleCnt="0"/>
      <dgm:spPr/>
      <dgm:t>
        <a:bodyPr/>
        <a:lstStyle/>
        <a:p>
          <a:endParaRPr lang="en-US"/>
        </a:p>
      </dgm:t>
    </dgm:pt>
  </dgm:ptLst>
  <dgm:cxnLst>
    <dgm:cxn modelId="{E47021C0-E826-427F-B34D-8177795DB311}" type="presOf" srcId="{EEA0BFA0-8669-4D78-85E5-105589D3806D}" destId="{FDFF2CD1-F004-49B1-B0D0-EF3031D2B0F8}" srcOrd="0" destOrd="0" presId="urn:microsoft.com/office/officeart/2005/8/layout/hierarchy1"/>
    <dgm:cxn modelId="{6CDF97E7-27D5-4502-9967-C3F88DD76215}" type="presOf" srcId="{880B1225-B61F-4F42-B9E7-C7B4F2A215FB}" destId="{4C62F0F0-26D7-41AA-A835-CCE74E176B34}" srcOrd="0" destOrd="0" presId="urn:microsoft.com/office/officeart/2005/8/layout/hierarchy1"/>
    <dgm:cxn modelId="{5361FEB7-0667-4AE8-905A-F258E1EA5942}" type="presOf" srcId="{A500333F-C1A4-4E21-AF5C-ECCA022CE954}" destId="{C49E3E7A-40C9-4E17-8A81-680BF640F3EF}" srcOrd="0" destOrd="0" presId="urn:microsoft.com/office/officeart/2005/8/layout/hierarchy1"/>
    <dgm:cxn modelId="{A07DECA9-927D-4346-8E50-CF400EB70E71}" srcId="{97A247DB-691D-4AE6-910C-9CE8A2F24708}" destId="{201B71F2-84B1-4ABE-B97E-1DC797FB87BC}" srcOrd="0" destOrd="0" parTransId="{A5950FF2-4044-43F9-AEE4-8F2CF9068874}" sibTransId="{AB8D4FAD-D116-4808-9A0B-13A02762A5FF}"/>
    <dgm:cxn modelId="{A886D2B0-F002-4552-90C4-7BE166099F97}" type="presOf" srcId="{CD356B2A-2D0C-4D31-B9D7-F667BDA9DC6A}" destId="{DB0D428D-1AAB-488B-968D-4A68598280A1}" srcOrd="0" destOrd="0" presId="urn:microsoft.com/office/officeart/2005/8/layout/hierarchy1"/>
    <dgm:cxn modelId="{52EC61E3-F3D7-4840-840F-74831775B680}" type="presOf" srcId="{0B044ACC-274C-4150-BB93-4B8627A85678}" destId="{70A0C8C5-29F5-493A-B8FB-6CDABFADC8AB}" srcOrd="0" destOrd="0" presId="urn:microsoft.com/office/officeart/2005/8/layout/hierarchy1"/>
    <dgm:cxn modelId="{0F04D246-EA49-4760-B04A-935EDB20AF8A}" type="presOf" srcId="{A5950FF2-4044-43F9-AEE4-8F2CF9068874}" destId="{40937189-2C37-489A-9CE9-DF9FF5B775F0}" srcOrd="0" destOrd="0" presId="urn:microsoft.com/office/officeart/2005/8/layout/hierarchy1"/>
    <dgm:cxn modelId="{F4DE1A2D-AD2B-44BA-B820-8216CA289F1A}" type="presOf" srcId="{77ADA6C6-77B2-4499-A307-CB0C8EDBB2E5}" destId="{D2752205-0F8D-4C8F-B536-AB53E59BF269}" srcOrd="0" destOrd="0" presId="urn:microsoft.com/office/officeart/2005/8/layout/hierarchy1"/>
    <dgm:cxn modelId="{D4AB4F5D-5C7F-4B3C-8057-BD3FC3EE0E34}" srcId="{A500333F-C1A4-4E21-AF5C-ECCA022CE954}" destId="{6EF3EC21-DC4F-43AC-9CCF-43616D1769FB}" srcOrd="1" destOrd="0" parTransId="{4FCC0A60-0245-4585-ADF5-55DB54664D1F}" sibTransId="{B62C33EC-1265-4544-9A05-438B1C41529D}"/>
    <dgm:cxn modelId="{8B88BAAE-4597-486D-8066-B143610923DA}" srcId="{201B71F2-84B1-4ABE-B97E-1DC797FB87BC}" destId="{A500333F-C1A4-4E21-AF5C-ECCA022CE954}" srcOrd="0" destOrd="0" parTransId="{77ADA6C6-77B2-4499-A307-CB0C8EDBB2E5}" sibTransId="{38CA724B-A180-4E7A-979F-6D8E21F02D0D}"/>
    <dgm:cxn modelId="{C4D25229-6A7D-45DB-B502-C3A76D858001}" type="presOf" srcId="{11FA5EAE-AF9D-48AB-A104-10A80E4FD2B6}" destId="{713DC660-C37B-4140-BCEC-53A6C7C92DEF}" srcOrd="0" destOrd="0" presId="urn:microsoft.com/office/officeart/2005/8/layout/hierarchy1"/>
    <dgm:cxn modelId="{A62A1A58-3F22-454B-92A9-51E790314B59}" srcId="{AF5872A1-AD1A-4CCD-909A-9655EAFE19CC}" destId="{0B044ACC-274C-4150-BB93-4B8627A85678}" srcOrd="0" destOrd="0" parTransId="{EEA0BFA0-8669-4D78-85E5-105589D3806D}" sibTransId="{C7B244A8-61F7-486D-A078-D7EF9E81E99F}"/>
    <dgm:cxn modelId="{0D1AF25C-9CDA-47DB-AE4D-129F321D420F}" srcId="{485FBC82-F169-4AD5-BF30-6BFB40351099}" destId="{97A247DB-691D-4AE6-910C-9CE8A2F24708}" srcOrd="0" destOrd="0" parTransId="{DBEE70B3-7AEE-46C6-AFB8-426E78253FA2}" sibTransId="{CBBAEB44-98AC-4D97-9A8B-91CC009A7E82}"/>
    <dgm:cxn modelId="{FDD7FE2E-2E9B-4105-ACDD-3076E96F3CC3}" srcId="{A500333F-C1A4-4E21-AF5C-ECCA022CE954}" destId="{AF5872A1-AD1A-4CCD-909A-9655EAFE19CC}" srcOrd="0" destOrd="0" parTransId="{11FA5EAE-AF9D-48AB-A104-10A80E4FD2B6}" sibTransId="{96D2C6C1-F6B4-4D30-9D5E-03C600A14A62}"/>
    <dgm:cxn modelId="{7DC000DE-DE1E-40BF-9620-374FD25D0921}" srcId="{AF5872A1-AD1A-4CCD-909A-9655EAFE19CC}" destId="{880B1225-B61F-4F42-B9E7-C7B4F2A215FB}" srcOrd="1" destOrd="0" parTransId="{CD356B2A-2D0C-4D31-B9D7-F667BDA9DC6A}" sibTransId="{FE8C5FF4-C8BF-4A04-A281-2205C9CF1443}"/>
    <dgm:cxn modelId="{395D782A-0187-46DE-B5C0-288B5B4EF840}" type="presOf" srcId="{485FBC82-F169-4AD5-BF30-6BFB40351099}" destId="{05ABDD17-F467-4FC2-9493-2D2E88C2CE01}" srcOrd="0" destOrd="0" presId="urn:microsoft.com/office/officeart/2005/8/layout/hierarchy1"/>
    <dgm:cxn modelId="{1670B8AF-9584-4D43-99C3-8E0742D2BEBE}" type="presOf" srcId="{6EF3EC21-DC4F-43AC-9CCF-43616D1769FB}" destId="{C8CEACF4-8A10-430C-B681-F9C87A843F65}" srcOrd="0" destOrd="0" presId="urn:microsoft.com/office/officeart/2005/8/layout/hierarchy1"/>
    <dgm:cxn modelId="{B47E5271-7146-49F2-9CED-27F150D0D279}" type="presOf" srcId="{97A247DB-691D-4AE6-910C-9CE8A2F24708}" destId="{C77D1699-8429-40C7-A3FD-E1B261D743A0}" srcOrd="0" destOrd="0" presId="urn:microsoft.com/office/officeart/2005/8/layout/hierarchy1"/>
    <dgm:cxn modelId="{3BEB9DC6-3DB5-49D6-BD76-9AC12EC41C69}" type="presOf" srcId="{201B71F2-84B1-4ABE-B97E-1DC797FB87BC}" destId="{D8E43B13-0C91-47BD-9E7D-A82DC7E4BF55}" srcOrd="0" destOrd="0" presId="urn:microsoft.com/office/officeart/2005/8/layout/hierarchy1"/>
    <dgm:cxn modelId="{692F80CF-D0A7-4AB4-8380-62F3086D2099}" type="presOf" srcId="{AF5872A1-AD1A-4CCD-909A-9655EAFE19CC}" destId="{FCED6964-B2FC-4829-BA5A-156DE68C2244}" srcOrd="0" destOrd="0" presId="urn:microsoft.com/office/officeart/2005/8/layout/hierarchy1"/>
    <dgm:cxn modelId="{AF55FBDE-772B-45C3-AD45-63CC72098DF7}" type="presOf" srcId="{4FCC0A60-0245-4585-ADF5-55DB54664D1F}" destId="{01C1AFF6-5BB0-4C29-AF65-784E74E057C4}" srcOrd="0" destOrd="0" presId="urn:microsoft.com/office/officeart/2005/8/layout/hierarchy1"/>
    <dgm:cxn modelId="{4EFFAC04-C7F8-4185-9588-08958C120E02}" type="presParOf" srcId="{05ABDD17-F467-4FC2-9493-2D2E88C2CE01}" destId="{BA5B3BC4-49EF-47B8-82A4-1B3B9F0D66DC}" srcOrd="0" destOrd="0" presId="urn:microsoft.com/office/officeart/2005/8/layout/hierarchy1"/>
    <dgm:cxn modelId="{01D436E0-3628-4146-A9F9-94DCAE9F1555}" type="presParOf" srcId="{BA5B3BC4-49EF-47B8-82A4-1B3B9F0D66DC}" destId="{753EBFDC-4D59-4264-A52B-EFA32CA166AF}" srcOrd="0" destOrd="0" presId="urn:microsoft.com/office/officeart/2005/8/layout/hierarchy1"/>
    <dgm:cxn modelId="{585428EE-76F3-482C-B827-F37265D335ED}" type="presParOf" srcId="{753EBFDC-4D59-4264-A52B-EFA32CA166AF}" destId="{46B17299-BB5F-4B7F-A99D-D6640AA7ACDB}" srcOrd="0" destOrd="0" presId="urn:microsoft.com/office/officeart/2005/8/layout/hierarchy1"/>
    <dgm:cxn modelId="{A1984AB6-880C-476A-94AA-8B73E41E9657}" type="presParOf" srcId="{753EBFDC-4D59-4264-A52B-EFA32CA166AF}" destId="{C77D1699-8429-40C7-A3FD-E1B261D743A0}" srcOrd="1" destOrd="0" presId="urn:microsoft.com/office/officeart/2005/8/layout/hierarchy1"/>
    <dgm:cxn modelId="{D815948E-EEFA-489C-B735-B54D48230908}" type="presParOf" srcId="{BA5B3BC4-49EF-47B8-82A4-1B3B9F0D66DC}" destId="{E2FF6C7E-8325-4E06-9F91-B9C74DF14176}" srcOrd="1" destOrd="0" presId="urn:microsoft.com/office/officeart/2005/8/layout/hierarchy1"/>
    <dgm:cxn modelId="{D73A438C-E75E-4F1C-8EFB-1339A8D552FF}" type="presParOf" srcId="{E2FF6C7E-8325-4E06-9F91-B9C74DF14176}" destId="{40937189-2C37-489A-9CE9-DF9FF5B775F0}" srcOrd="0" destOrd="0" presId="urn:microsoft.com/office/officeart/2005/8/layout/hierarchy1"/>
    <dgm:cxn modelId="{BD7CFF5F-A12F-4CFC-8673-AD9EF724B367}" type="presParOf" srcId="{E2FF6C7E-8325-4E06-9F91-B9C74DF14176}" destId="{46E390C5-E252-4804-B5E7-23CE5DD35040}" srcOrd="1" destOrd="0" presId="urn:microsoft.com/office/officeart/2005/8/layout/hierarchy1"/>
    <dgm:cxn modelId="{00DB1C22-8F90-4BFC-B5FF-1DEAFB3F5083}" type="presParOf" srcId="{46E390C5-E252-4804-B5E7-23CE5DD35040}" destId="{178D5D18-FE00-4F02-BA58-FB642B1C4D0E}" srcOrd="0" destOrd="0" presId="urn:microsoft.com/office/officeart/2005/8/layout/hierarchy1"/>
    <dgm:cxn modelId="{C11D31C5-7F43-40AB-A807-709168AD7F4F}" type="presParOf" srcId="{178D5D18-FE00-4F02-BA58-FB642B1C4D0E}" destId="{807795D1-6428-4769-9F9E-2EAE3842DBA0}" srcOrd="0" destOrd="0" presId="urn:microsoft.com/office/officeart/2005/8/layout/hierarchy1"/>
    <dgm:cxn modelId="{D0FDD534-514D-43A6-B087-A65EBBE6FA21}" type="presParOf" srcId="{178D5D18-FE00-4F02-BA58-FB642B1C4D0E}" destId="{D8E43B13-0C91-47BD-9E7D-A82DC7E4BF55}" srcOrd="1" destOrd="0" presId="urn:microsoft.com/office/officeart/2005/8/layout/hierarchy1"/>
    <dgm:cxn modelId="{F043F602-450A-4BA1-8AAB-F9BAC9D7AFA9}" type="presParOf" srcId="{46E390C5-E252-4804-B5E7-23CE5DD35040}" destId="{D0A2F6ED-D5C7-4618-9796-D29827CD03E1}" srcOrd="1" destOrd="0" presId="urn:microsoft.com/office/officeart/2005/8/layout/hierarchy1"/>
    <dgm:cxn modelId="{287D2F72-2251-424C-9643-A39B062C4C2A}" type="presParOf" srcId="{D0A2F6ED-D5C7-4618-9796-D29827CD03E1}" destId="{D2752205-0F8D-4C8F-B536-AB53E59BF269}" srcOrd="0" destOrd="0" presId="urn:microsoft.com/office/officeart/2005/8/layout/hierarchy1"/>
    <dgm:cxn modelId="{72463DD6-106C-4879-986B-54B9C96AD787}" type="presParOf" srcId="{D0A2F6ED-D5C7-4618-9796-D29827CD03E1}" destId="{C6E7980A-670C-4878-AA8A-661B6EA158F6}" srcOrd="1" destOrd="0" presId="urn:microsoft.com/office/officeart/2005/8/layout/hierarchy1"/>
    <dgm:cxn modelId="{294FE465-90B3-4C47-874C-24B33BE4C40F}" type="presParOf" srcId="{C6E7980A-670C-4878-AA8A-661B6EA158F6}" destId="{9814B855-6B88-430C-8ED3-C6CF49002A21}" srcOrd="0" destOrd="0" presId="urn:microsoft.com/office/officeart/2005/8/layout/hierarchy1"/>
    <dgm:cxn modelId="{30A5C03E-474B-4204-908C-73D370EBA6F2}" type="presParOf" srcId="{9814B855-6B88-430C-8ED3-C6CF49002A21}" destId="{C0B081C6-B8E7-42A2-A2AE-E2CB33C5155C}" srcOrd="0" destOrd="0" presId="urn:microsoft.com/office/officeart/2005/8/layout/hierarchy1"/>
    <dgm:cxn modelId="{46DAD6E2-85A5-4F69-BDC3-5D425F4B3D7E}" type="presParOf" srcId="{9814B855-6B88-430C-8ED3-C6CF49002A21}" destId="{C49E3E7A-40C9-4E17-8A81-680BF640F3EF}" srcOrd="1" destOrd="0" presId="urn:microsoft.com/office/officeart/2005/8/layout/hierarchy1"/>
    <dgm:cxn modelId="{5B6741CF-2E82-4B9D-84C9-483E943D069E}" type="presParOf" srcId="{C6E7980A-670C-4878-AA8A-661B6EA158F6}" destId="{CCEAF1C5-7D4B-4C78-A50A-901CF31203C4}" srcOrd="1" destOrd="0" presId="urn:microsoft.com/office/officeart/2005/8/layout/hierarchy1"/>
    <dgm:cxn modelId="{58386904-9A34-4BB3-B357-58216EAE7E49}" type="presParOf" srcId="{CCEAF1C5-7D4B-4C78-A50A-901CF31203C4}" destId="{713DC660-C37B-4140-BCEC-53A6C7C92DEF}" srcOrd="0" destOrd="0" presId="urn:microsoft.com/office/officeart/2005/8/layout/hierarchy1"/>
    <dgm:cxn modelId="{1745B45E-344F-4017-AFCC-F7615BF327D5}" type="presParOf" srcId="{CCEAF1C5-7D4B-4C78-A50A-901CF31203C4}" destId="{D2BFC659-144E-4A8F-A483-08C5228D50DF}" srcOrd="1" destOrd="0" presId="urn:microsoft.com/office/officeart/2005/8/layout/hierarchy1"/>
    <dgm:cxn modelId="{FB48326D-8B75-407F-AC97-F26C40542EC5}" type="presParOf" srcId="{D2BFC659-144E-4A8F-A483-08C5228D50DF}" destId="{1E019728-14A6-457F-9556-F8F1E031EAD9}" srcOrd="0" destOrd="0" presId="urn:microsoft.com/office/officeart/2005/8/layout/hierarchy1"/>
    <dgm:cxn modelId="{E9DCE10F-5601-4F18-A604-9FE2C2B451BC}" type="presParOf" srcId="{1E019728-14A6-457F-9556-F8F1E031EAD9}" destId="{1F8677D9-F7EA-4FF4-BC2A-BE0E9BCAAB2E}" srcOrd="0" destOrd="0" presId="urn:microsoft.com/office/officeart/2005/8/layout/hierarchy1"/>
    <dgm:cxn modelId="{E70ADC0A-D3AE-4B8A-9F33-36942D87141A}" type="presParOf" srcId="{1E019728-14A6-457F-9556-F8F1E031EAD9}" destId="{FCED6964-B2FC-4829-BA5A-156DE68C2244}" srcOrd="1" destOrd="0" presId="urn:microsoft.com/office/officeart/2005/8/layout/hierarchy1"/>
    <dgm:cxn modelId="{57769C93-4163-439A-899B-43A2CE066311}" type="presParOf" srcId="{D2BFC659-144E-4A8F-A483-08C5228D50DF}" destId="{FBA7AE9F-0E03-456C-A6C2-2BC92A052713}" srcOrd="1" destOrd="0" presId="urn:microsoft.com/office/officeart/2005/8/layout/hierarchy1"/>
    <dgm:cxn modelId="{A8E7E747-09B4-4F07-B08F-F9036927A8E2}" type="presParOf" srcId="{FBA7AE9F-0E03-456C-A6C2-2BC92A052713}" destId="{FDFF2CD1-F004-49B1-B0D0-EF3031D2B0F8}" srcOrd="0" destOrd="0" presId="urn:microsoft.com/office/officeart/2005/8/layout/hierarchy1"/>
    <dgm:cxn modelId="{54F4232E-A478-40D4-92BB-74DEF440414C}" type="presParOf" srcId="{FBA7AE9F-0E03-456C-A6C2-2BC92A052713}" destId="{D4A324FD-BCB4-476F-AD94-4992373ED202}" srcOrd="1" destOrd="0" presId="urn:microsoft.com/office/officeart/2005/8/layout/hierarchy1"/>
    <dgm:cxn modelId="{61AB09E2-577F-4C68-8F04-3D42793FC1E1}" type="presParOf" srcId="{D4A324FD-BCB4-476F-AD94-4992373ED202}" destId="{939F4953-1F6C-49E0-92F3-052342ED13A8}" srcOrd="0" destOrd="0" presId="urn:microsoft.com/office/officeart/2005/8/layout/hierarchy1"/>
    <dgm:cxn modelId="{FD07E760-3C7A-4543-99A1-5DFE6185E6D7}" type="presParOf" srcId="{939F4953-1F6C-49E0-92F3-052342ED13A8}" destId="{9E21C5DB-03B2-450A-9081-F5085D86FD01}" srcOrd="0" destOrd="0" presId="urn:microsoft.com/office/officeart/2005/8/layout/hierarchy1"/>
    <dgm:cxn modelId="{2B489FB5-C04E-4BE2-9611-574013086B6D}" type="presParOf" srcId="{939F4953-1F6C-49E0-92F3-052342ED13A8}" destId="{70A0C8C5-29F5-493A-B8FB-6CDABFADC8AB}" srcOrd="1" destOrd="0" presId="urn:microsoft.com/office/officeart/2005/8/layout/hierarchy1"/>
    <dgm:cxn modelId="{CDB54509-D5B7-4628-96CB-C056A7EDB9BA}" type="presParOf" srcId="{D4A324FD-BCB4-476F-AD94-4992373ED202}" destId="{417DFFE4-BA6A-4A5C-911D-45FE55D48912}" srcOrd="1" destOrd="0" presId="urn:microsoft.com/office/officeart/2005/8/layout/hierarchy1"/>
    <dgm:cxn modelId="{AB1A6597-F611-4A4B-828B-4FA72BCC8C9E}" type="presParOf" srcId="{FBA7AE9F-0E03-456C-A6C2-2BC92A052713}" destId="{DB0D428D-1AAB-488B-968D-4A68598280A1}" srcOrd="2" destOrd="0" presId="urn:microsoft.com/office/officeart/2005/8/layout/hierarchy1"/>
    <dgm:cxn modelId="{F03D56A8-8283-4812-A810-83D7CBE25087}" type="presParOf" srcId="{FBA7AE9F-0E03-456C-A6C2-2BC92A052713}" destId="{45DC671B-470C-4657-8682-D7323FA70D9F}" srcOrd="3" destOrd="0" presId="urn:microsoft.com/office/officeart/2005/8/layout/hierarchy1"/>
    <dgm:cxn modelId="{73DF751D-159C-4A8A-B9FD-131E16F1A052}" type="presParOf" srcId="{45DC671B-470C-4657-8682-D7323FA70D9F}" destId="{6442E0C8-DC98-4DC2-9519-32C75E00A4B0}" srcOrd="0" destOrd="0" presId="urn:microsoft.com/office/officeart/2005/8/layout/hierarchy1"/>
    <dgm:cxn modelId="{ED5A2E58-CDF6-4CE2-A66D-6924FA134C31}" type="presParOf" srcId="{6442E0C8-DC98-4DC2-9519-32C75E00A4B0}" destId="{0681C185-89E4-41DD-BF04-04201320840A}" srcOrd="0" destOrd="0" presId="urn:microsoft.com/office/officeart/2005/8/layout/hierarchy1"/>
    <dgm:cxn modelId="{4D13D87D-C2F1-4FAB-844D-BC4F50D3143E}" type="presParOf" srcId="{6442E0C8-DC98-4DC2-9519-32C75E00A4B0}" destId="{4C62F0F0-26D7-41AA-A835-CCE74E176B34}" srcOrd="1" destOrd="0" presId="urn:microsoft.com/office/officeart/2005/8/layout/hierarchy1"/>
    <dgm:cxn modelId="{6069F741-BC7B-440F-9DE7-000688D6437A}" type="presParOf" srcId="{45DC671B-470C-4657-8682-D7323FA70D9F}" destId="{95DB71CB-9778-4919-9224-5CAB00E8560D}" srcOrd="1" destOrd="0" presId="urn:microsoft.com/office/officeart/2005/8/layout/hierarchy1"/>
    <dgm:cxn modelId="{5E380581-560F-43B6-A117-8A641A36BEEC}" type="presParOf" srcId="{CCEAF1C5-7D4B-4C78-A50A-901CF31203C4}" destId="{01C1AFF6-5BB0-4C29-AF65-784E74E057C4}" srcOrd="2" destOrd="0" presId="urn:microsoft.com/office/officeart/2005/8/layout/hierarchy1"/>
    <dgm:cxn modelId="{4670B762-BCC4-4208-94DC-EE4525F5FA6C}" type="presParOf" srcId="{CCEAF1C5-7D4B-4C78-A50A-901CF31203C4}" destId="{23F5990D-530E-47C8-A738-0F98AE4F4F11}" srcOrd="3" destOrd="0" presId="urn:microsoft.com/office/officeart/2005/8/layout/hierarchy1"/>
    <dgm:cxn modelId="{F3683FD8-7430-4048-9645-0C3075A87B30}" type="presParOf" srcId="{23F5990D-530E-47C8-A738-0F98AE4F4F11}" destId="{FAE3BB78-5B9C-4EE9-8BC2-EE987BE3815A}" srcOrd="0" destOrd="0" presId="urn:microsoft.com/office/officeart/2005/8/layout/hierarchy1"/>
    <dgm:cxn modelId="{07E309B2-3916-4319-B0EB-F4342B662555}" type="presParOf" srcId="{FAE3BB78-5B9C-4EE9-8BC2-EE987BE3815A}" destId="{AF1C4A9E-F376-46C6-AB4B-A108C8D7E94E}" srcOrd="0" destOrd="0" presId="urn:microsoft.com/office/officeart/2005/8/layout/hierarchy1"/>
    <dgm:cxn modelId="{377F0357-94CF-4256-AFAF-C9FDCF44E3C2}" type="presParOf" srcId="{FAE3BB78-5B9C-4EE9-8BC2-EE987BE3815A}" destId="{C8CEACF4-8A10-430C-B681-F9C87A843F65}" srcOrd="1" destOrd="0" presId="urn:microsoft.com/office/officeart/2005/8/layout/hierarchy1"/>
    <dgm:cxn modelId="{5D240618-48C2-4DE7-BCFA-AF60D8DA4375}" type="presParOf" srcId="{23F5990D-530E-47C8-A738-0F98AE4F4F11}" destId="{9AD93E2C-D61A-4B30-9691-11C47EB4F956}"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AE679F-3FBE-481B-BA21-15A6D1A01BC9}"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A08973D0-B016-4ADD-ABB6-A083F92C9176}">
      <dgm:prSet phldrT="[Text]"/>
      <dgm:spPr>
        <a:solidFill>
          <a:schemeClr val="accent6">
            <a:lumMod val="40000"/>
            <a:lumOff val="60000"/>
          </a:schemeClr>
        </a:solidFill>
      </dgm:spPr>
      <dgm:t>
        <a:bodyPr/>
        <a:lstStyle/>
        <a:p>
          <a:r>
            <a:rPr lang="en-US" b="1" dirty="0" smtClean="0">
              <a:latin typeface="Courier New" pitchFamily="49" charset="0"/>
              <a:cs typeface="Courier New" pitchFamily="49" charset="0"/>
            </a:rPr>
            <a:t>Toyota.java</a:t>
          </a:r>
          <a:endParaRPr lang="en-US" b="1" dirty="0">
            <a:latin typeface="Courier New" pitchFamily="49" charset="0"/>
            <a:cs typeface="Courier New" pitchFamily="49" charset="0"/>
          </a:endParaRPr>
        </a:p>
      </dgm:t>
    </dgm:pt>
    <dgm:pt modelId="{AFC7137F-C5F9-4538-9EE7-B45180A449E7}" type="parTrans" cxnId="{07676B24-0E73-43EF-A491-103B33EAE6D9}">
      <dgm:prSet/>
      <dgm:spPr/>
      <dgm:t>
        <a:bodyPr/>
        <a:lstStyle/>
        <a:p>
          <a:endParaRPr lang="en-US"/>
        </a:p>
      </dgm:t>
    </dgm:pt>
    <dgm:pt modelId="{F2D03325-74DE-42A2-8117-CA67C6CBEB4E}" type="sibTrans" cxnId="{07676B24-0E73-43EF-A491-103B33EAE6D9}">
      <dgm:prSet/>
      <dgm:spPr/>
      <dgm:t>
        <a:bodyPr/>
        <a:lstStyle/>
        <a:p>
          <a:endParaRPr lang="en-US"/>
        </a:p>
      </dgm:t>
    </dgm:pt>
    <dgm:pt modelId="{18644128-4C3B-44C1-8B47-CC70460BD483}">
      <dgm:prSet phldrT="[Text]"/>
      <dgm:spPr>
        <a:solidFill>
          <a:schemeClr val="accent6">
            <a:lumMod val="40000"/>
            <a:lumOff val="60000"/>
          </a:schemeClr>
        </a:solidFill>
      </dgm:spPr>
      <dgm:t>
        <a:bodyPr/>
        <a:lstStyle/>
        <a:p>
          <a:r>
            <a:rPr lang="en-US" b="1" dirty="0" smtClean="0">
              <a:latin typeface="Courier New" pitchFamily="49" charset="0"/>
              <a:cs typeface="Courier New" pitchFamily="49" charset="0"/>
            </a:rPr>
            <a:t>GM.java</a:t>
          </a:r>
          <a:endParaRPr lang="en-US" b="1" dirty="0">
            <a:latin typeface="Courier New" pitchFamily="49" charset="0"/>
            <a:cs typeface="Courier New" pitchFamily="49" charset="0"/>
          </a:endParaRPr>
        </a:p>
      </dgm:t>
    </dgm:pt>
    <dgm:pt modelId="{17ED7143-1FD3-4ACA-9F2F-B7354C6D651D}" type="parTrans" cxnId="{2CE75A3F-E2A8-422D-B5CB-F807536AA204}">
      <dgm:prSet/>
      <dgm:spPr/>
      <dgm:t>
        <a:bodyPr/>
        <a:lstStyle/>
        <a:p>
          <a:endParaRPr lang="en-US"/>
        </a:p>
      </dgm:t>
    </dgm:pt>
    <dgm:pt modelId="{9C3959CB-DDDD-4C14-8674-7B580E899426}" type="sibTrans" cxnId="{2CE75A3F-E2A8-422D-B5CB-F807536AA204}">
      <dgm:prSet/>
      <dgm:spPr/>
      <dgm:t>
        <a:bodyPr/>
        <a:lstStyle/>
        <a:p>
          <a:endParaRPr lang="en-US"/>
        </a:p>
      </dgm:t>
    </dgm:pt>
    <dgm:pt modelId="{5FA3EEB3-437E-40CE-B238-8B94F1D2D8C3}">
      <dgm:prSet phldrT="[Tex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a:t>
          </a:r>
          <a:endParaRPr lang="en-US" sz="1800" dirty="0"/>
        </a:p>
      </dgm:t>
    </dgm:pt>
    <dgm:pt modelId="{C0655250-FB56-407F-AA1B-F6D40F087074}" type="parTrans" cxnId="{5E05B469-CC55-4C92-A075-929F7C165AE0}">
      <dgm:prSet/>
      <dgm:spPr/>
      <dgm:t>
        <a:bodyPr/>
        <a:lstStyle/>
        <a:p>
          <a:endParaRPr lang="en-US"/>
        </a:p>
      </dgm:t>
    </dgm:pt>
    <dgm:pt modelId="{F7E03FAB-E7BF-40AE-903B-3B062CE92049}" type="sibTrans" cxnId="{5E05B469-CC55-4C92-A075-929F7C165AE0}">
      <dgm:prSet/>
      <dgm:spPr/>
      <dgm:t>
        <a:bodyPr/>
        <a:lstStyle/>
        <a:p>
          <a:endParaRPr lang="en-US"/>
        </a:p>
      </dgm:t>
    </dgm:pt>
    <dgm:pt modelId="{8E52B27E-BF63-4221-A264-AFC84DAFFEF8}">
      <dgm:prSet phldrT="[Text]"/>
      <dgm:spPr>
        <a:solidFill>
          <a:schemeClr val="accent6">
            <a:lumMod val="40000"/>
            <a:lumOff val="60000"/>
          </a:schemeClr>
        </a:solidFill>
      </dgm:spPr>
      <dgm:t>
        <a:bodyPr/>
        <a:lstStyle/>
        <a:p>
          <a:r>
            <a:rPr lang="en-US" b="1" dirty="0" smtClean="0">
              <a:latin typeface="Courier New" pitchFamily="49" charset="0"/>
              <a:cs typeface="Courier New" pitchFamily="49" charset="0"/>
            </a:rPr>
            <a:t>BMW.java</a:t>
          </a:r>
          <a:endParaRPr lang="en-US" b="1" dirty="0">
            <a:latin typeface="Courier New" pitchFamily="49" charset="0"/>
            <a:cs typeface="Courier New" pitchFamily="49" charset="0"/>
          </a:endParaRPr>
        </a:p>
      </dgm:t>
    </dgm:pt>
    <dgm:pt modelId="{F5750521-14BD-4776-95BB-AA1F9424710A}" type="parTrans" cxnId="{521F9688-36C9-4896-BA26-6C06B52ABD75}">
      <dgm:prSet/>
      <dgm:spPr/>
      <dgm:t>
        <a:bodyPr/>
        <a:lstStyle/>
        <a:p>
          <a:endParaRPr lang="en-US"/>
        </a:p>
      </dgm:t>
    </dgm:pt>
    <dgm:pt modelId="{4E7956FA-B256-4925-AB1C-EAA63E729CAD}" type="sibTrans" cxnId="{521F9688-36C9-4896-BA26-6C06B52ABD75}">
      <dgm:prSet/>
      <dgm:spPr/>
      <dgm:t>
        <a:bodyPr/>
        <a:lstStyle/>
        <a:p>
          <a:endParaRPr lang="en-US"/>
        </a:p>
      </dgm:t>
    </dgm:pt>
    <dgm:pt modelId="{54045A1E-A2DB-4CD4-BF38-CDFE32313F2C}">
      <dgm:prSet phldrT="[Tex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a:t>
          </a:r>
          <a:endParaRPr lang="en-US" sz="1800" dirty="0"/>
        </a:p>
      </dgm:t>
    </dgm:pt>
    <dgm:pt modelId="{CCA761E2-558C-4C3B-9B80-D9117CEFEB7B}" type="parTrans" cxnId="{EA668C4A-BFA6-4B96-B055-F2980390084A}">
      <dgm:prSet/>
      <dgm:spPr/>
      <dgm:t>
        <a:bodyPr/>
        <a:lstStyle/>
        <a:p>
          <a:endParaRPr lang="en-US"/>
        </a:p>
      </dgm:t>
    </dgm:pt>
    <dgm:pt modelId="{C160B9E2-8F03-4819-84E2-D491320F2A1A}" type="sibTrans" cxnId="{EA668C4A-BFA6-4B96-B055-F2980390084A}">
      <dgm:prSet/>
      <dgm:spPr/>
      <dgm:t>
        <a:bodyPr/>
        <a:lstStyle/>
        <a:p>
          <a:endParaRPr lang="en-US"/>
        </a:p>
      </dgm:t>
    </dgm:pt>
    <dgm:pt modelId="{4CB6127A-0E1D-4796-8222-B3C99E700F28}">
      <dgm:prSet phldrT="[Tex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a:t>
          </a:r>
          <a:endParaRPr lang="en-US" sz="1800" b="1" dirty="0">
            <a:effectLst/>
            <a:latin typeface="Courier New" pitchFamily="49" charset="0"/>
            <a:cs typeface="Courier New" pitchFamily="49" charset="0"/>
          </a:endParaRPr>
        </a:p>
      </dgm:t>
    </dgm:pt>
    <dgm:pt modelId="{3AFBC5D7-5C39-4AA9-8DE0-A37D6F322AD5}" type="parTrans" cxnId="{E2F466F2-2030-4A01-BCA3-890073FB9043}">
      <dgm:prSet/>
      <dgm:spPr/>
      <dgm:t>
        <a:bodyPr/>
        <a:lstStyle/>
        <a:p>
          <a:endParaRPr lang="en-US"/>
        </a:p>
      </dgm:t>
    </dgm:pt>
    <dgm:pt modelId="{1BBF08F9-43DA-47D1-BACE-648F39416C4A}" type="sibTrans" cxnId="{E2F466F2-2030-4A01-BCA3-890073FB9043}">
      <dgm:prSet/>
      <dgm:spPr/>
      <dgm:t>
        <a:bodyPr/>
        <a:lstStyle/>
        <a:p>
          <a:endParaRPr lang="en-US"/>
        </a:p>
      </dgm:t>
    </dgm:pt>
    <dgm:pt modelId="{94CCD958-FB61-42B2-B14D-C4BC8C819393}">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start();</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0CC75197-696E-4FB3-B028-707926149AE9}" type="parTrans" cxnId="{6E371AE2-B5C7-4B31-B855-96997520E2AE}">
      <dgm:prSet/>
      <dgm:spPr/>
      <dgm:t>
        <a:bodyPr/>
        <a:lstStyle/>
        <a:p>
          <a:endParaRPr lang="en-US"/>
        </a:p>
      </dgm:t>
    </dgm:pt>
    <dgm:pt modelId="{812A17BB-9E76-4829-97A2-9B3B433C4D2B}" type="sibTrans" cxnId="{6E371AE2-B5C7-4B31-B855-96997520E2AE}">
      <dgm:prSet/>
      <dgm:spPr/>
      <dgm:t>
        <a:bodyPr/>
        <a:lstStyle/>
        <a:p>
          <a:endParaRPr lang="en-US"/>
        </a:p>
      </dgm:t>
    </dgm:pt>
    <dgm:pt modelId="{AEA2D285-38A4-40FF-9708-B9FE15B46576}">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begin();</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09D9F1DA-D8DC-4B4D-965C-2B9AA4404622}" type="parTrans" cxnId="{18B7FF33-4BD7-4C15-92C0-70B54205529D}">
      <dgm:prSet/>
      <dgm:spPr/>
      <dgm:t>
        <a:bodyPr/>
        <a:lstStyle/>
        <a:p>
          <a:endParaRPr lang="en-US"/>
        </a:p>
      </dgm:t>
    </dgm:pt>
    <dgm:pt modelId="{A0200D33-F0BC-46BB-8049-4EA12224B0BC}" type="sibTrans" cxnId="{18B7FF33-4BD7-4C15-92C0-70B54205529D}">
      <dgm:prSet/>
      <dgm:spPr/>
      <dgm:t>
        <a:bodyPr/>
        <a:lstStyle/>
        <a:p>
          <a:endParaRPr lang="en-US"/>
        </a:p>
      </dgm:t>
    </dgm:pt>
    <dgm:pt modelId="{D7FFE771-B34B-4EED-ABA4-7A81CC1D56FF}">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start();</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13D30D1D-A7AC-41E6-B894-043D24FFCA8F}" type="parTrans" cxnId="{47E81350-19B7-4BC5-BE00-9E5457FCEA12}">
      <dgm:prSet/>
      <dgm:spPr/>
      <dgm:t>
        <a:bodyPr/>
        <a:lstStyle/>
        <a:p>
          <a:endParaRPr lang="en-US"/>
        </a:p>
      </dgm:t>
    </dgm:pt>
    <dgm:pt modelId="{8C18C13F-586D-48E3-9A9D-22FA10421897}" type="sibTrans" cxnId="{47E81350-19B7-4BC5-BE00-9E5457FCEA12}">
      <dgm:prSet/>
      <dgm:spPr/>
      <dgm:t>
        <a:bodyPr/>
        <a:lstStyle/>
        <a:p>
          <a:endParaRPr lang="en-US"/>
        </a:p>
      </dgm:t>
    </dgm:pt>
    <dgm:pt modelId="{7F620830-F962-4DCB-AF74-90C2B2A4AE87}">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begin();</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8491B97E-1EAE-4BE3-B0E2-4ABFE1F1D1F4}" type="parTrans" cxnId="{B11C109C-8295-409D-A3B9-D935B37CD417}">
      <dgm:prSet/>
      <dgm:spPr/>
      <dgm:t>
        <a:bodyPr/>
        <a:lstStyle/>
        <a:p>
          <a:endParaRPr lang="en-US"/>
        </a:p>
      </dgm:t>
    </dgm:pt>
    <dgm:pt modelId="{5893E064-190E-4D09-8BFA-2FDB31922D89}" type="sibTrans" cxnId="{B11C109C-8295-409D-A3B9-D935B37CD417}">
      <dgm:prSet/>
      <dgm:spPr/>
      <dgm:t>
        <a:bodyPr/>
        <a:lstStyle/>
        <a:p>
          <a:endParaRPr lang="en-US"/>
        </a:p>
      </dgm:t>
    </dgm:pt>
    <dgm:pt modelId="{0025F151-8626-4AFF-B34A-57890C21046A}">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start();</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35CB255C-39EF-4EA9-ADCD-F8B172F17E18}" type="parTrans" cxnId="{A65019D9-A2EE-4FE9-987A-DC94335D6666}">
      <dgm:prSet/>
      <dgm:spPr/>
      <dgm:t>
        <a:bodyPr/>
        <a:lstStyle/>
        <a:p>
          <a:endParaRPr lang="en-US"/>
        </a:p>
      </dgm:t>
    </dgm:pt>
    <dgm:pt modelId="{7CD8A224-8A35-4970-B783-FD78265F0DB0}" type="sibTrans" cxnId="{A65019D9-A2EE-4FE9-987A-DC94335D6666}">
      <dgm:prSet/>
      <dgm:spPr/>
      <dgm:t>
        <a:bodyPr/>
        <a:lstStyle/>
        <a:p>
          <a:endParaRPr lang="en-US"/>
        </a:p>
      </dgm:t>
    </dgm:pt>
    <dgm:pt modelId="{C1861AB8-67CC-47C6-857C-A4A8BFD12988}">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begin();</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620D44DB-64B7-4C29-B88F-0D040824F9AF}" type="parTrans" cxnId="{450A776B-3D44-41BB-B27E-5BED1CE8B112}">
      <dgm:prSet/>
      <dgm:spPr/>
      <dgm:t>
        <a:bodyPr/>
        <a:lstStyle/>
        <a:p>
          <a:endParaRPr lang="en-US"/>
        </a:p>
      </dgm:t>
    </dgm:pt>
    <dgm:pt modelId="{919C01AC-4D12-4AB0-991F-F0AC1A5528FE}" type="sibTrans" cxnId="{450A776B-3D44-41BB-B27E-5BED1CE8B112}">
      <dgm:prSet/>
      <dgm:spPr/>
      <dgm:t>
        <a:bodyPr/>
        <a:lstStyle/>
        <a:p>
          <a:endParaRPr lang="en-US"/>
        </a:p>
      </dgm:t>
    </dgm:pt>
    <dgm:pt modelId="{C5B2C018-EB1E-425A-8761-18E58BED5B52}" type="pres">
      <dgm:prSet presAssocID="{26AE679F-3FBE-481B-BA21-15A6D1A01BC9}" presName="Name0" presStyleCnt="0">
        <dgm:presLayoutVars>
          <dgm:dir/>
          <dgm:animLvl val="lvl"/>
          <dgm:resizeHandles val="exact"/>
        </dgm:presLayoutVars>
      </dgm:prSet>
      <dgm:spPr/>
      <dgm:t>
        <a:bodyPr/>
        <a:lstStyle/>
        <a:p>
          <a:endParaRPr lang="en-US"/>
        </a:p>
      </dgm:t>
    </dgm:pt>
    <dgm:pt modelId="{0DD7A355-D40B-496F-807C-E82E7E3DED19}" type="pres">
      <dgm:prSet presAssocID="{A08973D0-B016-4ADD-ABB6-A083F92C9176}" presName="compositeNode" presStyleCnt="0">
        <dgm:presLayoutVars>
          <dgm:bulletEnabled val="1"/>
        </dgm:presLayoutVars>
      </dgm:prSet>
      <dgm:spPr/>
    </dgm:pt>
    <dgm:pt modelId="{14749B01-6B32-48D1-84B9-243AC79018EE}" type="pres">
      <dgm:prSet presAssocID="{A08973D0-B016-4ADD-ABB6-A083F92C9176}" presName="bgRect" presStyleLbl="node1" presStyleIdx="0" presStyleCnt="3"/>
      <dgm:spPr/>
      <dgm:t>
        <a:bodyPr/>
        <a:lstStyle/>
        <a:p>
          <a:endParaRPr lang="en-US"/>
        </a:p>
      </dgm:t>
    </dgm:pt>
    <dgm:pt modelId="{03B855B8-D850-40E5-86CE-C400FB30A4C8}" type="pres">
      <dgm:prSet presAssocID="{A08973D0-B016-4ADD-ABB6-A083F92C9176}" presName="parentNode" presStyleLbl="node1" presStyleIdx="0" presStyleCnt="3">
        <dgm:presLayoutVars>
          <dgm:chMax val="0"/>
          <dgm:bulletEnabled val="1"/>
        </dgm:presLayoutVars>
      </dgm:prSet>
      <dgm:spPr/>
      <dgm:t>
        <a:bodyPr/>
        <a:lstStyle/>
        <a:p>
          <a:endParaRPr lang="en-US"/>
        </a:p>
      </dgm:t>
    </dgm:pt>
    <dgm:pt modelId="{DE18D460-D1B2-456A-B0CA-61115E64D698}" type="pres">
      <dgm:prSet presAssocID="{A08973D0-B016-4ADD-ABB6-A083F92C9176}" presName="childNode" presStyleLbl="node1" presStyleIdx="0" presStyleCnt="3">
        <dgm:presLayoutVars>
          <dgm:bulletEnabled val="1"/>
        </dgm:presLayoutVars>
      </dgm:prSet>
      <dgm:spPr/>
      <dgm:t>
        <a:bodyPr/>
        <a:lstStyle/>
        <a:p>
          <a:endParaRPr lang="en-US"/>
        </a:p>
      </dgm:t>
    </dgm:pt>
    <dgm:pt modelId="{00950A14-BB21-4C67-AF60-A402401778A6}" type="pres">
      <dgm:prSet presAssocID="{F2D03325-74DE-42A2-8117-CA67C6CBEB4E}" presName="hSp" presStyleCnt="0"/>
      <dgm:spPr/>
    </dgm:pt>
    <dgm:pt modelId="{5A291507-DCC5-447F-B508-67A4646A2F12}" type="pres">
      <dgm:prSet presAssocID="{F2D03325-74DE-42A2-8117-CA67C6CBEB4E}" presName="vProcSp" presStyleCnt="0"/>
      <dgm:spPr/>
    </dgm:pt>
    <dgm:pt modelId="{74BCC1D6-0622-46AD-93E1-6D468822F911}" type="pres">
      <dgm:prSet presAssocID="{F2D03325-74DE-42A2-8117-CA67C6CBEB4E}" presName="vSp1" presStyleCnt="0"/>
      <dgm:spPr/>
    </dgm:pt>
    <dgm:pt modelId="{38A78982-F786-4283-9474-AB5A189AE6E4}" type="pres">
      <dgm:prSet presAssocID="{F2D03325-74DE-42A2-8117-CA67C6CBEB4E}" presName="simulatedConn" presStyleLbl="solidFgAcc1" presStyleIdx="0" presStyleCnt="2"/>
      <dgm:spPr>
        <a:noFill/>
        <a:ln>
          <a:noFill/>
        </a:ln>
      </dgm:spPr>
    </dgm:pt>
    <dgm:pt modelId="{E5F36104-1D08-4F5F-991F-E17B8A267361}" type="pres">
      <dgm:prSet presAssocID="{F2D03325-74DE-42A2-8117-CA67C6CBEB4E}" presName="vSp2" presStyleCnt="0"/>
      <dgm:spPr/>
    </dgm:pt>
    <dgm:pt modelId="{ADAE1A47-DF7C-4D3A-955A-F79D17BEDD23}" type="pres">
      <dgm:prSet presAssocID="{F2D03325-74DE-42A2-8117-CA67C6CBEB4E}" presName="sibTrans" presStyleCnt="0"/>
      <dgm:spPr/>
    </dgm:pt>
    <dgm:pt modelId="{BDABC071-50D8-4C1F-919E-B240BB2E14E5}" type="pres">
      <dgm:prSet presAssocID="{18644128-4C3B-44C1-8B47-CC70460BD483}" presName="compositeNode" presStyleCnt="0">
        <dgm:presLayoutVars>
          <dgm:bulletEnabled val="1"/>
        </dgm:presLayoutVars>
      </dgm:prSet>
      <dgm:spPr/>
    </dgm:pt>
    <dgm:pt modelId="{6E831665-1D1E-47A3-94CF-49925EFB1FDC}" type="pres">
      <dgm:prSet presAssocID="{18644128-4C3B-44C1-8B47-CC70460BD483}" presName="bgRect" presStyleLbl="node1" presStyleIdx="1" presStyleCnt="3"/>
      <dgm:spPr/>
      <dgm:t>
        <a:bodyPr/>
        <a:lstStyle/>
        <a:p>
          <a:endParaRPr lang="en-US"/>
        </a:p>
      </dgm:t>
    </dgm:pt>
    <dgm:pt modelId="{804B9A4A-8DFC-44E3-AE12-50EBBF02BCBD}" type="pres">
      <dgm:prSet presAssocID="{18644128-4C3B-44C1-8B47-CC70460BD483}" presName="parentNode" presStyleLbl="node1" presStyleIdx="1" presStyleCnt="3">
        <dgm:presLayoutVars>
          <dgm:chMax val="0"/>
          <dgm:bulletEnabled val="1"/>
        </dgm:presLayoutVars>
      </dgm:prSet>
      <dgm:spPr/>
      <dgm:t>
        <a:bodyPr/>
        <a:lstStyle/>
        <a:p>
          <a:endParaRPr lang="en-US"/>
        </a:p>
      </dgm:t>
    </dgm:pt>
    <dgm:pt modelId="{918A6F5E-2CCD-4976-B0A1-F2259013C273}" type="pres">
      <dgm:prSet presAssocID="{18644128-4C3B-44C1-8B47-CC70460BD483}" presName="childNode" presStyleLbl="node1" presStyleIdx="1" presStyleCnt="3">
        <dgm:presLayoutVars>
          <dgm:bulletEnabled val="1"/>
        </dgm:presLayoutVars>
      </dgm:prSet>
      <dgm:spPr/>
      <dgm:t>
        <a:bodyPr/>
        <a:lstStyle/>
        <a:p>
          <a:endParaRPr lang="en-US"/>
        </a:p>
      </dgm:t>
    </dgm:pt>
    <dgm:pt modelId="{7F857412-6146-4AEE-A408-4397ED0BDFE1}" type="pres">
      <dgm:prSet presAssocID="{9C3959CB-DDDD-4C14-8674-7B580E899426}" presName="hSp" presStyleCnt="0"/>
      <dgm:spPr/>
    </dgm:pt>
    <dgm:pt modelId="{463ADDA5-A426-45B7-9669-E80FF815B4C6}" type="pres">
      <dgm:prSet presAssocID="{9C3959CB-DDDD-4C14-8674-7B580E899426}" presName="vProcSp" presStyleCnt="0"/>
      <dgm:spPr/>
    </dgm:pt>
    <dgm:pt modelId="{090AB8E0-4D87-4E1A-874C-695EF6985E66}" type="pres">
      <dgm:prSet presAssocID="{9C3959CB-DDDD-4C14-8674-7B580E899426}" presName="vSp1" presStyleCnt="0"/>
      <dgm:spPr/>
    </dgm:pt>
    <dgm:pt modelId="{B707073F-CB60-4A63-B9DC-0A8C96E42AD9}" type="pres">
      <dgm:prSet presAssocID="{9C3959CB-DDDD-4C14-8674-7B580E899426}" presName="simulatedConn" presStyleLbl="solidFgAcc1" presStyleIdx="1" presStyleCnt="2"/>
      <dgm:spPr>
        <a:noFill/>
        <a:ln>
          <a:noFill/>
        </a:ln>
      </dgm:spPr>
    </dgm:pt>
    <dgm:pt modelId="{06152E5A-4647-46AB-9081-07B5393B49DC}" type="pres">
      <dgm:prSet presAssocID="{9C3959CB-DDDD-4C14-8674-7B580E899426}" presName="vSp2" presStyleCnt="0"/>
      <dgm:spPr/>
    </dgm:pt>
    <dgm:pt modelId="{3D1CB70A-CFDD-445E-9625-CC247CB39FAF}" type="pres">
      <dgm:prSet presAssocID="{9C3959CB-DDDD-4C14-8674-7B580E899426}" presName="sibTrans" presStyleCnt="0"/>
      <dgm:spPr/>
    </dgm:pt>
    <dgm:pt modelId="{A3E9F855-5928-4401-9532-1D8FDC64B400}" type="pres">
      <dgm:prSet presAssocID="{8E52B27E-BF63-4221-A264-AFC84DAFFEF8}" presName="compositeNode" presStyleCnt="0">
        <dgm:presLayoutVars>
          <dgm:bulletEnabled val="1"/>
        </dgm:presLayoutVars>
      </dgm:prSet>
      <dgm:spPr/>
    </dgm:pt>
    <dgm:pt modelId="{0098D59A-9F06-47BC-AD46-414F5828F761}" type="pres">
      <dgm:prSet presAssocID="{8E52B27E-BF63-4221-A264-AFC84DAFFEF8}" presName="bgRect" presStyleLbl="node1" presStyleIdx="2" presStyleCnt="3"/>
      <dgm:spPr/>
      <dgm:t>
        <a:bodyPr/>
        <a:lstStyle/>
        <a:p>
          <a:endParaRPr lang="en-US"/>
        </a:p>
      </dgm:t>
    </dgm:pt>
    <dgm:pt modelId="{EFFC24E6-DCC9-4505-86BA-DCDD14DBB22E}" type="pres">
      <dgm:prSet presAssocID="{8E52B27E-BF63-4221-A264-AFC84DAFFEF8}" presName="parentNode" presStyleLbl="node1" presStyleIdx="2" presStyleCnt="3">
        <dgm:presLayoutVars>
          <dgm:chMax val="0"/>
          <dgm:bulletEnabled val="1"/>
        </dgm:presLayoutVars>
      </dgm:prSet>
      <dgm:spPr/>
      <dgm:t>
        <a:bodyPr/>
        <a:lstStyle/>
        <a:p>
          <a:endParaRPr lang="en-US"/>
        </a:p>
      </dgm:t>
    </dgm:pt>
    <dgm:pt modelId="{D61B7B49-21C6-4E29-B29B-FC58A387E02C}" type="pres">
      <dgm:prSet presAssocID="{8E52B27E-BF63-4221-A264-AFC84DAFFEF8}" presName="childNode" presStyleLbl="node1" presStyleIdx="2" presStyleCnt="3">
        <dgm:presLayoutVars>
          <dgm:bulletEnabled val="1"/>
        </dgm:presLayoutVars>
      </dgm:prSet>
      <dgm:spPr/>
      <dgm:t>
        <a:bodyPr/>
        <a:lstStyle/>
        <a:p>
          <a:endParaRPr lang="en-US"/>
        </a:p>
      </dgm:t>
    </dgm:pt>
  </dgm:ptLst>
  <dgm:cxnLst>
    <dgm:cxn modelId="{A65019D9-A2EE-4FE9-987A-DC94335D6666}" srcId="{8E52B27E-BF63-4221-A264-AFC84DAFFEF8}" destId="{0025F151-8626-4AFF-B34A-57890C21046A}" srcOrd="1" destOrd="0" parTransId="{35CB255C-39EF-4EA9-ADCD-F8B172F17E18}" sibTransId="{7CD8A224-8A35-4970-B783-FD78265F0DB0}"/>
    <dgm:cxn modelId="{EA668C4A-BFA6-4B96-B055-F2980390084A}" srcId="{8E52B27E-BF63-4221-A264-AFC84DAFFEF8}" destId="{54045A1E-A2DB-4CD4-BF38-CDFE32313F2C}" srcOrd="0" destOrd="0" parTransId="{CCA761E2-558C-4C3B-9B80-D9117CEFEB7B}" sibTransId="{C160B9E2-8F03-4819-84E2-D491320F2A1A}"/>
    <dgm:cxn modelId="{F32F6BEF-7EA1-4950-98B1-BEAA02260641}" type="presOf" srcId="{A08973D0-B016-4ADD-ABB6-A083F92C9176}" destId="{14749B01-6B32-48D1-84B9-243AC79018EE}" srcOrd="0" destOrd="0" presId="urn:microsoft.com/office/officeart/2005/8/layout/hProcess7"/>
    <dgm:cxn modelId="{6551D8E4-8AFA-48CA-846E-E561CE8188EA}" type="presOf" srcId="{D7FFE771-B34B-4EED-ABA4-7A81CC1D56FF}" destId="{918A6F5E-2CCD-4976-B0A1-F2259013C273}" srcOrd="0" destOrd="1" presId="urn:microsoft.com/office/officeart/2005/8/layout/hProcess7"/>
    <dgm:cxn modelId="{F97E8809-0F73-4489-ADF1-C4240BC36ACB}" type="presOf" srcId="{A08973D0-B016-4ADD-ABB6-A083F92C9176}" destId="{03B855B8-D850-40E5-86CE-C400FB30A4C8}" srcOrd="1" destOrd="0" presId="urn:microsoft.com/office/officeart/2005/8/layout/hProcess7"/>
    <dgm:cxn modelId="{18B7FF33-4BD7-4C15-92C0-70B54205529D}" srcId="{A08973D0-B016-4ADD-ABB6-A083F92C9176}" destId="{AEA2D285-38A4-40FF-9708-B9FE15B46576}" srcOrd="2" destOrd="0" parTransId="{09D9F1DA-D8DC-4B4D-965C-2B9AA4404622}" sibTransId="{A0200D33-F0BC-46BB-8049-4EA12224B0BC}"/>
    <dgm:cxn modelId="{F249A2A8-D563-4074-8A00-CE0B14954624}" type="presOf" srcId="{26AE679F-3FBE-481B-BA21-15A6D1A01BC9}" destId="{C5B2C018-EB1E-425A-8761-18E58BED5B52}" srcOrd="0" destOrd="0" presId="urn:microsoft.com/office/officeart/2005/8/layout/hProcess7"/>
    <dgm:cxn modelId="{57ABCE22-E8BD-4273-B5C4-8A0587799CDB}" type="presOf" srcId="{AEA2D285-38A4-40FF-9708-B9FE15B46576}" destId="{DE18D460-D1B2-456A-B0CA-61115E64D698}" srcOrd="0" destOrd="2" presId="urn:microsoft.com/office/officeart/2005/8/layout/hProcess7"/>
    <dgm:cxn modelId="{07676B24-0E73-43EF-A491-103B33EAE6D9}" srcId="{26AE679F-3FBE-481B-BA21-15A6D1A01BC9}" destId="{A08973D0-B016-4ADD-ABB6-A083F92C9176}" srcOrd="0" destOrd="0" parTransId="{AFC7137F-C5F9-4538-9EE7-B45180A449E7}" sibTransId="{F2D03325-74DE-42A2-8117-CA67C6CBEB4E}"/>
    <dgm:cxn modelId="{01DD8FB1-6AD1-4AA7-A9D3-4CF3D3EBC2FF}" type="presOf" srcId="{C1861AB8-67CC-47C6-857C-A4A8BFD12988}" destId="{D61B7B49-21C6-4E29-B29B-FC58A387E02C}" srcOrd="0" destOrd="2" presId="urn:microsoft.com/office/officeart/2005/8/layout/hProcess7"/>
    <dgm:cxn modelId="{87429165-D0FE-4193-B768-14BD77D2793D}" type="presOf" srcId="{7F620830-F962-4DCB-AF74-90C2B2A4AE87}" destId="{918A6F5E-2CCD-4976-B0A1-F2259013C273}" srcOrd="0" destOrd="2" presId="urn:microsoft.com/office/officeart/2005/8/layout/hProcess7"/>
    <dgm:cxn modelId="{5B91A67C-01E3-4F6E-A5B0-7B50EB71F4A3}" type="presOf" srcId="{5FA3EEB3-437E-40CE-B238-8B94F1D2D8C3}" destId="{918A6F5E-2CCD-4976-B0A1-F2259013C273}" srcOrd="0" destOrd="0" presId="urn:microsoft.com/office/officeart/2005/8/layout/hProcess7"/>
    <dgm:cxn modelId="{5E05B469-CC55-4C92-A075-929F7C165AE0}" srcId="{18644128-4C3B-44C1-8B47-CC70460BD483}" destId="{5FA3EEB3-437E-40CE-B238-8B94F1D2D8C3}" srcOrd="0" destOrd="0" parTransId="{C0655250-FB56-407F-AA1B-F6D40F087074}" sibTransId="{F7E03FAB-E7BF-40AE-903B-3B062CE92049}"/>
    <dgm:cxn modelId="{B1B88118-CDE4-405E-B9F7-92F36A552709}" type="presOf" srcId="{94CCD958-FB61-42B2-B14D-C4BC8C819393}" destId="{DE18D460-D1B2-456A-B0CA-61115E64D698}" srcOrd="0" destOrd="1" presId="urn:microsoft.com/office/officeart/2005/8/layout/hProcess7"/>
    <dgm:cxn modelId="{E9401D27-FD29-4E8E-A2FA-2E8007D33FDC}" type="presOf" srcId="{0025F151-8626-4AFF-B34A-57890C21046A}" destId="{D61B7B49-21C6-4E29-B29B-FC58A387E02C}" srcOrd="0" destOrd="1" presId="urn:microsoft.com/office/officeart/2005/8/layout/hProcess7"/>
    <dgm:cxn modelId="{2CE75A3F-E2A8-422D-B5CB-F807536AA204}" srcId="{26AE679F-3FBE-481B-BA21-15A6D1A01BC9}" destId="{18644128-4C3B-44C1-8B47-CC70460BD483}" srcOrd="1" destOrd="0" parTransId="{17ED7143-1FD3-4ACA-9F2F-B7354C6D651D}" sibTransId="{9C3959CB-DDDD-4C14-8674-7B580E899426}"/>
    <dgm:cxn modelId="{6E371AE2-B5C7-4B31-B855-96997520E2AE}" srcId="{A08973D0-B016-4ADD-ABB6-A083F92C9176}" destId="{94CCD958-FB61-42B2-B14D-C4BC8C819393}" srcOrd="1" destOrd="0" parTransId="{0CC75197-696E-4FB3-B028-707926149AE9}" sibTransId="{812A17BB-9E76-4829-97A2-9B3B433C4D2B}"/>
    <dgm:cxn modelId="{47E81350-19B7-4BC5-BE00-9E5457FCEA12}" srcId="{18644128-4C3B-44C1-8B47-CC70460BD483}" destId="{D7FFE771-B34B-4EED-ABA4-7A81CC1D56FF}" srcOrd="1" destOrd="0" parTransId="{13D30D1D-A7AC-41E6-B894-043D24FFCA8F}" sibTransId="{8C18C13F-586D-48E3-9A9D-22FA10421897}"/>
    <dgm:cxn modelId="{C91032F7-82F5-497C-B240-4AFAAD8E5C99}" type="presOf" srcId="{4CB6127A-0E1D-4796-8222-B3C99E700F28}" destId="{DE18D460-D1B2-456A-B0CA-61115E64D698}" srcOrd="0" destOrd="0" presId="urn:microsoft.com/office/officeart/2005/8/layout/hProcess7"/>
    <dgm:cxn modelId="{450A776B-3D44-41BB-B27E-5BED1CE8B112}" srcId="{8E52B27E-BF63-4221-A264-AFC84DAFFEF8}" destId="{C1861AB8-67CC-47C6-857C-A4A8BFD12988}" srcOrd="2" destOrd="0" parTransId="{620D44DB-64B7-4C29-B88F-0D040824F9AF}" sibTransId="{919C01AC-4D12-4AB0-991F-F0AC1A5528FE}"/>
    <dgm:cxn modelId="{B11C109C-8295-409D-A3B9-D935B37CD417}" srcId="{18644128-4C3B-44C1-8B47-CC70460BD483}" destId="{7F620830-F962-4DCB-AF74-90C2B2A4AE87}" srcOrd="2" destOrd="0" parTransId="{8491B97E-1EAE-4BE3-B0E2-4ABFE1F1D1F4}" sibTransId="{5893E064-190E-4D09-8BFA-2FDB31922D89}"/>
    <dgm:cxn modelId="{0D69C90C-BF63-4E66-8EFA-7EB95CAD0DFC}" type="presOf" srcId="{8E52B27E-BF63-4221-A264-AFC84DAFFEF8}" destId="{0098D59A-9F06-47BC-AD46-414F5828F761}" srcOrd="0" destOrd="0" presId="urn:microsoft.com/office/officeart/2005/8/layout/hProcess7"/>
    <dgm:cxn modelId="{3E97EDB6-CCD6-4FFD-B838-A3AF43AEB009}" type="presOf" srcId="{18644128-4C3B-44C1-8B47-CC70460BD483}" destId="{6E831665-1D1E-47A3-94CF-49925EFB1FDC}" srcOrd="0" destOrd="0" presId="urn:microsoft.com/office/officeart/2005/8/layout/hProcess7"/>
    <dgm:cxn modelId="{73719D54-4739-4B97-9834-D2D4F6919E98}" type="presOf" srcId="{54045A1E-A2DB-4CD4-BF38-CDFE32313F2C}" destId="{D61B7B49-21C6-4E29-B29B-FC58A387E02C}" srcOrd="0" destOrd="0" presId="urn:microsoft.com/office/officeart/2005/8/layout/hProcess7"/>
    <dgm:cxn modelId="{521F9688-36C9-4896-BA26-6C06B52ABD75}" srcId="{26AE679F-3FBE-481B-BA21-15A6D1A01BC9}" destId="{8E52B27E-BF63-4221-A264-AFC84DAFFEF8}" srcOrd="2" destOrd="0" parTransId="{F5750521-14BD-4776-95BB-AA1F9424710A}" sibTransId="{4E7956FA-B256-4925-AB1C-EAA63E729CAD}"/>
    <dgm:cxn modelId="{26593879-E2F6-4815-B4BC-D1651A5E24C5}" type="presOf" srcId="{8E52B27E-BF63-4221-A264-AFC84DAFFEF8}" destId="{EFFC24E6-DCC9-4505-86BA-DCDD14DBB22E}" srcOrd="1" destOrd="0" presId="urn:microsoft.com/office/officeart/2005/8/layout/hProcess7"/>
    <dgm:cxn modelId="{9C87EFBB-CE81-4D02-83DC-B3D355D9D0ED}" type="presOf" srcId="{18644128-4C3B-44C1-8B47-CC70460BD483}" destId="{804B9A4A-8DFC-44E3-AE12-50EBBF02BCBD}" srcOrd="1" destOrd="0" presId="urn:microsoft.com/office/officeart/2005/8/layout/hProcess7"/>
    <dgm:cxn modelId="{E2F466F2-2030-4A01-BCA3-890073FB9043}" srcId="{A08973D0-B016-4ADD-ABB6-A083F92C9176}" destId="{4CB6127A-0E1D-4796-8222-B3C99E700F28}" srcOrd="0" destOrd="0" parTransId="{3AFBC5D7-5C39-4AA9-8DE0-A37D6F322AD5}" sibTransId="{1BBF08F9-43DA-47D1-BACE-648F39416C4A}"/>
    <dgm:cxn modelId="{58F0DEA5-993D-48F2-8F2B-21F71053A685}" type="presParOf" srcId="{C5B2C018-EB1E-425A-8761-18E58BED5B52}" destId="{0DD7A355-D40B-496F-807C-E82E7E3DED19}" srcOrd="0" destOrd="0" presId="urn:microsoft.com/office/officeart/2005/8/layout/hProcess7"/>
    <dgm:cxn modelId="{79CD24BC-CAB9-405B-8BB3-A6D1DF937DCB}" type="presParOf" srcId="{0DD7A355-D40B-496F-807C-E82E7E3DED19}" destId="{14749B01-6B32-48D1-84B9-243AC79018EE}" srcOrd="0" destOrd="0" presId="urn:microsoft.com/office/officeart/2005/8/layout/hProcess7"/>
    <dgm:cxn modelId="{897A4AEE-A7E7-452A-BE87-7D86D0C1D2B3}" type="presParOf" srcId="{0DD7A355-D40B-496F-807C-E82E7E3DED19}" destId="{03B855B8-D850-40E5-86CE-C400FB30A4C8}" srcOrd="1" destOrd="0" presId="urn:microsoft.com/office/officeart/2005/8/layout/hProcess7"/>
    <dgm:cxn modelId="{DDE55D75-758E-4C6C-A180-BD153E0BBCF2}" type="presParOf" srcId="{0DD7A355-D40B-496F-807C-E82E7E3DED19}" destId="{DE18D460-D1B2-456A-B0CA-61115E64D698}" srcOrd="2" destOrd="0" presId="urn:microsoft.com/office/officeart/2005/8/layout/hProcess7"/>
    <dgm:cxn modelId="{1F93BC56-CF5C-4FDD-986D-9C6FB6692A43}" type="presParOf" srcId="{C5B2C018-EB1E-425A-8761-18E58BED5B52}" destId="{00950A14-BB21-4C67-AF60-A402401778A6}" srcOrd="1" destOrd="0" presId="urn:microsoft.com/office/officeart/2005/8/layout/hProcess7"/>
    <dgm:cxn modelId="{24FA1D0F-16FA-44CA-ACF1-91232D7C54F3}" type="presParOf" srcId="{C5B2C018-EB1E-425A-8761-18E58BED5B52}" destId="{5A291507-DCC5-447F-B508-67A4646A2F12}" srcOrd="2" destOrd="0" presId="urn:microsoft.com/office/officeart/2005/8/layout/hProcess7"/>
    <dgm:cxn modelId="{04852054-9875-4D14-B179-9EBE4AF085DF}" type="presParOf" srcId="{5A291507-DCC5-447F-B508-67A4646A2F12}" destId="{74BCC1D6-0622-46AD-93E1-6D468822F911}" srcOrd="0" destOrd="0" presId="urn:microsoft.com/office/officeart/2005/8/layout/hProcess7"/>
    <dgm:cxn modelId="{5E7FA2FC-B322-4ED6-A867-71E3D0633410}" type="presParOf" srcId="{5A291507-DCC5-447F-B508-67A4646A2F12}" destId="{38A78982-F786-4283-9474-AB5A189AE6E4}" srcOrd="1" destOrd="0" presId="urn:microsoft.com/office/officeart/2005/8/layout/hProcess7"/>
    <dgm:cxn modelId="{6C12831C-E1E5-468B-B312-07644825D1A9}" type="presParOf" srcId="{5A291507-DCC5-447F-B508-67A4646A2F12}" destId="{E5F36104-1D08-4F5F-991F-E17B8A267361}" srcOrd="2" destOrd="0" presId="urn:microsoft.com/office/officeart/2005/8/layout/hProcess7"/>
    <dgm:cxn modelId="{BEF73B3B-E75E-46F8-98D5-C8DD258EA958}" type="presParOf" srcId="{C5B2C018-EB1E-425A-8761-18E58BED5B52}" destId="{ADAE1A47-DF7C-4D3A-955A-F79D17BEDD23}" srcOrd="3" destOrd="0" presId="urn:microsoft.com/office/officeart/2005/8/layout/hProcess7"/>
    <dgm:cxn modelId="{BF8CF940-01CF-4807-9CF7-2BAFBEAC867E}" type="presParOf" srcId="{C5B2C018-EB1E-425A-8761-18E58BED5B52}" destId="{BDABC071-50D8-4C1F-919E-B240BB2E14E5}" srcOrd="4" destOrd="0" presId="urn:microsoft.com/office/officeart/2005/8/layout/hProcess7"/>
    <dgm:cxn modelId="{7094DC46-9CAF-481E-9C7B-F560C109CB2F}" type="presParOf" srcId="{BDABC071-50D8-4C1F-919E-B240BB2E14E5}" destId="{6E831665-1D1E-47A3-94CF-49925EFB1FDC}" srcOrd="0" destOrd="0" presId="urn:microsoft.com/office/officeart/2005/8/layout/hProcess7"/>
    <dgm:cxn modelId="{8FA7D415-8914-4CEB-898C-A05BF6872E70}" type="presParOf" srcId="{BDABC071-50D8-4C1F-919E-B240BB2E14E5}" destId="{804B9A4A-8DFC-44E3-AE12-50EBBF02BCBD}" srcOrd="1" destOrd="0" presId="urn:microsoft.com/office/officeart/2005/8/layout/hProcess7"/>
    <dgm:cxn modelId="{F5E060E4-A513-498C-A6C3-796695D12FBB}" type="presParOf" srcId="{BDABC071-50D8-4C1F-919E-B240BB2E14E5}" destId="{918A6F5E-2CCD-4976-B0A1-F2259013C273}" srcOrd="2" destOrd="0" presId="urn:microsoft.com/office/officeart/2005/8/layout/hProcess7"/>
    <dgm:cxn modelId="{BCAB7040-BCA2-4BCC-BB95-B474D236C73F}" type="presParOf" srcId="{C5B2C018-EB1E-425A-8761-18E58BED5B52}" destId="{7F857412-6146-4AEE-A408-4397ED0BDFE1}" srcOrd="5" destOrd="0" presId="urn:microsoft.com/office/officeart/2005/8/layout/hProcess7"/>
    <dgm:cxn modelId="{CB3C5048-ED7B-4738-9BC3-E5B0BD0F3BC4}" type="presParOf" srcId="{C5B2C018-EB1E-425A-8761-18E58BED5B52}" destId="{463ADDA5-A426-45B7-9669-E80FF815B4C6}" srcOrd="6" destOrd="0" presId="urn:microsoft.com/office/officeart/2005/8/layout/hProcess7"/>
    <dgm:cxn modelId="{28B18CCA-F56C-486D-A779-015D93F4A829}" type="presParOf" srcId="{463ADDA5-A426-45B7-9669-E80FF815B4C6}" destId="{090AB8E0-4D87-4E1A-874C-695EF6985E66}" srcOrd="0" destOrd="0" presId="urn:microsoft.com/office/officeart/2005/8/layout/hProcess7"/>
    <dgm:cxn modelId="{81AC0C7B-9DD9-4F22-BDD5-96B8CF0A3CFE}" type="presParOf" srcId="{463ADDA5-A426-45B7-9669-E80FF815B4C6}" destId="{B707073F-CB60-4A63-B9DC-0A8C96E42AD9}" srcOrd="1" destOrd="0" presId="urn:microsoft.com/office/officeart/2005/8/layout/hProcess7"/>
    <dgm:cxn modelId="{2A1B93B4-B0D0-4537-B89E-4E683D67BE81}" type="presParOf" srcId="{463ADDA5-A426-45B7-9669-E80FF815B4C6}" destId="{06152E5A-4647-46AB-9081-07B5393B49DC}" srcOrd="2" destOrd="0" presId="urn:microsoft.com/office/officeart/2005/8/layout/hProcess7"/>
    <dgm:cxn modelId="{E2806AA6-902B-4F1E-A3EF-2F1D5E5B75EC}" type="presParOf" srcId="{C5B2C018-EB1E-425A-8761-18E58BED5B52}" destId="{3D1CB70A-CFDD-445E-9625-CC247CB39FAF}" srcOrd="7" destOrd="0" presId="urn:microsoft.com/office/officeart/2005/8/layout/hProcess7"/>
    <dgm:cxn modelId="{F679CCE5-A2A0-4371-B249-13BB1A32981B}" type="presParOf" srcId="{C5B2C018-EB1E-425A-8761-18E58BED5B52}" destId="{A3E9F855-5928-4401-9532-1D8FDC64B400}" srcOrd="8" destOrd="0" presId="urn:microsoft.com/office/officeart/2005/8/layout/hProcess7"/>
    <dgm:cxn modelId="{1E15F935-CF24-41B3-8D69-790689FFD0DE}" type="presParOf" srcId="{A3E9F855-5928-4401-9532-1D8FDC64B400}" destId="{0098D59A-9F06-47BC-AD46-414F5828F761}" srcOrd="0" destOrd="0" presId="urn:microsoft.com/office/officeart/2005/8/layout/hProcess7"/>
    <dgm:cxn modelId="{BCBF08ED-B03F-4D77-B990-B1CCD0AC0B0C}" type="presParOf" srcId="{A3E9F855-5928-4401-9532-1D8FDC64B400}" destId="{EFFC24E6-DCC9-4505-86BA-DCDD14DBB22E}" srcOrd="1" destOrd="0" presId="urn:microsoft.com/office/officeart/2005/8/layout/hProcess7"/>
    <dgm:cxn modelId="{516D23F2-DF1B-4157-9294-035F95B9EED0}" type="presParOf" srcId="{A3E9F855-5928-4401-9532-1D8FDC64B400}" destId="{D61B7B49-21C6-4E29-B29B-FC58A387E02C}"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AE679F-3FBE-481B-BA21-15A6D1A01BC9}"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A08973D0-B016-4ADD-ABB6-A083F92C9176}">
      <dgm:prSet phldrT="[Text]"/>
      <dgm:spPr>
        <a:solidFill>
          <a:schemeClr val="accent6">
            <a:lumMod val="40000"/>
            <a:lumOff val="60000"/>
          </a:schemeClr>
        </a:solidFill>
      </dgm:spPr>
      <dgm:t>
        <a:bodyPr/>
        <a:lstStyle/>
        <a:p>
          <a:r>
            <a:rPr lang="en-US" b="1" dirty="0" smtClean="0">
              <a:latin typeface="Courier New" pitchFamily="49" charset="0"/>
              <a:cs typeface="Courier New" pitchFamily="49" charset="0"/>
            </a:rPr>
            <a:t>Toyota.java</a:t>
          </a:r>
          <a:endParaRPr lang="en-US" b="1" dirty="0">
            <a:latin typeface="Courier New" pitchFamily="49" charset="0"/>
            <a:cs typeface="Courier New" pitchFamily="49" charset="0"/>
          </a:endParaRPr>
        </a:p>
      </dgm:t>
    </dgm:pt>
    <dgm:pt modelId="{AFC7137F-C5F9-4538-9EE7-B45180A449E7}" type="parTrans" cxnId="{07676B24-0E73-43EF-A491-103B33EAE6D9}">
      <dgm:prSet/>
      <dgm:spPr/>
      <dgm:t>
        <a:bodyPr/>
        <a:lstStyle/>
        <a:p>
          <a:endParaRPr lang="en-US"/>
        </a:p>
      </dgm:t>
    </dgm:pt>
    <dgm:pt modelId="{F2D03325-74DE-42A2-8117-CA67C6CBEB4E}" type="sibTrans" cxnId="{07676B24-0E73-43EF-A491-103B33EAE6D9}">
      <dgm:prSet/>
      <dgm:spPr/>
      <dgm:t>
        <a:bodyPr/>
        <a:lstStyle/>
        <a:p>
          <a:endParaRPr lang="en-US"/>
        </a:p>
      </dgm:t>
    </dgm:pt>
    <dgm:pt modelId="{18644128-4C3B-44C1-8B47-CC70460BD483}">
      <dgm:prSet phldrT="[Text]"/>
      <dgm:spPr>
        <a:gradFill flip="none" rotWithShape="1">
          <a:gsLst>
            <a:gs pos="0">
              <a:srgbClr val="00B0F0"/>
            </a:gs>
            <a:gs pos="50000">
              <a:schemeClr val="accent1">
                <a:tint val="44500"/>
                <a:satMod val="160000"/>
              </a:schemeClr>
            </a:gs>
            <a:gs pos="100000">
              <a:schemeClr val="accent1">
                <a:tint val="23500"/>
                <a:satMod val="160000"/>
              </a:schemeClr>
            </a:gs>
          </a:gsLst>
          <a:path path="circle">
            <a:fillToRect r="100000" b="100000"/>
          </a:path>
          <a:tileRect l="-100000" t="-100000"/>
        </a:gradFill>
      </dgm:spPr>
      <dgm:t>
        <a:bodyPr/>
        <a:lstStyle/>
        <a:p>
          <a:r>
            <a:rPr lang="en-US" b="1" dirty="0" smtClean="0">
              <a:latin typeface="Courier New" pitchFamily="49" charset="0"/>
              <a:cs typeface="Courier New" pitchFamily="49" charset="0"/>
            </a:rPr>
            <a:t>GM.java</a:t>
          </a:r>
          <a:endParaRPr lang="en-US" b="1" dirty="0">
            <a:latin typeface="Courier New" pitchFamily="49" charset="0"/>
            <a:cs typeface="Courier New" pitchFamily="49" charset="0"/>
          </a:endParaRPr>
        </a:p>
      </dgm:t>
    </dgm:pt>
    <dgm:pt modelId="{17ED7143-1FD3-4ACA-9F2F-B7354C6D651D}" type="parTrans" cxnId="{2CE75A3F-E2A8-422D-B5CB-F807536AA204}">
      <dgm:prSet/>
      <dgm:spPr/>
      <dgm:t>
        <a:bodyPr/>
        <a:lstStyle/>
        <a:p>
          <a:endParaRPr lang="en-US"/>
        </a:p>
      </dgm:t>
    </dgm:pt>
    <dgm:pt modelId="{9C3959CB-DDDD-4C14-8674-7B580E899426}" type="sibTrans" cxnId="{2CE75A3F-E2A8-422D-B5CB-F807536AA204}">
      <dgm:prSet/>
      <dgm:spPr/>
      <dgm:t>
        <a:bodyPr/>
        <a:lstStyle/>
        <a:p>
          <a:endParaRPr lang="en-US"/>
        </a:p>
      </dgm:t>
    </dgm:pt>
    <dgm:pt modelId="{5FA3EEB3-437E-40CE-B238-8B94F1D2D8C3}">
      <dgm:prSet phldrT="[Tex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a:t>
          </a:r>
          <a:endParaRPr lang="en-US" sz="1800" dirty="0"/>
        </a:p>
      </dgm:t>
    </dgm:pt>
    <dgm:pt modelId="{C0655250-FB56-407F-AA1B-F6D40F087074}" type="parTrans" cxnId="{5E05B469-CC55-4C92-A075-929F7C165AE0}">
      <dgm:prSet/>
      <dgm:spPr/>
      <dgm:t>
        <a:bodyPr/>
        <a:lstStyle/>
        <a:p>
          <a:endParaRPr lang="en-US"/>
        </a:p>
      </dgm:t>
    </dgm:pt>
    <dgm:pt modelId="{F7E03FAB-E7BF-40AE-903B-3B062CE92049}" type="sibTrans" cxnId="{5E05B469-CC55-4C92-A075-929F7C165AE0}">
      <dgm:prSet/>
      <dgm:spPr/>
      <dgm:t>
        <a:bodyPr/>
        <a:lstStyle/>
        <a:p>
          <a:endParaRPr lang="en-US"/>
        </a:p>
      </dgm:t>
    </dgm:pt>
    <dgm:pt modelId="{8E52B27E-BF63-4221-A264-AFC84DAFFEF8}">
      <dgm:prSet phldrT="[Text]"/>
      <dgm:spPr>
        <a:solidFill>
          <a:schemeClr val="accent6">
            <a:lumMod val="40000"/>
            <a:lumOff val="60000"/>
          </a:schemeClr>
        </a:solidFill>
      </dgm:spPr>
      <dgm:t>
        <a:bodyPr/>
        <a:lstStyle/>
        <a:p>
          <a:r>
            <a:rPr lang="en-US" b="1" dirty="0" smtClean="0">
              <a:latin typeface="Courier New" pitchFamily="49" charset="0"/>
              <a:cs typeface="Courier New" pitchFamily="49" charset="0"/>
            </a:rPr>
            <a:t>BMW.java</a:t>
          </a:r>
          <a:endParaRPr lang="en-US" b="1" dirty="0">
            <a:latin typeface="Courier New" pitchFamily="49" charset="0"/>
            <a:cs typeface="Courier New" pitchFamily="49" charset="0"/>
          </a:endParaRPr>
        </a:p>
      </dgm:t>
    </dgm:pt>
    <dgm:pt modelId="{F5750521-14BD-4776-95BB-AA1F9424710A}" type="parTrans" cxnId="{521F9688-36C9-4896-BA26-6C06B52ABD75}">
      <dgm:prSet/>
      <dgm:spPr/>
      <dgm:t>
        <a:bodyPr/>
        <a:lstStyle/>
        <a:p>
          <a:endParaRPr lang="en-US"/>
        </a:p>
      </dgm:t>
    </dgm:pt>
    <dgm:pt modelId="{4E7956FA-B256-4925-AB1C-EAA63E729CAD}" type="sibTrans" cxnId="{521F9688-36C9-4896-BA26-6C06B52ABD75}">
      <dgm:prSet/>
      <dgm:spPr/>
      <dgm:t>
        <a:bodyPr/>
        <a:lstStyle/>
        <a:p>
          <a:endParaRPr lang="en-US"/>
        </a:p>
      </dgm:t>
    </dgm:pt>
    <dgm:pt modelId="{54045A1E-A2DB-4CD4-BF38-CDFE32313F2C}">
      <dgm:prSet phldrT="[Tex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a:t>
          </a:r>
          <a:endParaRPr lang="en-US" sz="1800" dirty="0"/>
        </a:p>
      </dgm:t>
    </dgm:pt>
    <dgm:pt modelId="{CCA761E2-558C-4C3B-9B80-D9117CEFEB7B}" type="parTrans" cxnId="{EA668C4A-BFA6-4B96-B055-F2980390084A}">
      <dgm:prSet/>
      <dgm:spPr/>
      <dgm:t>
        <a:bodyPr/>
        <a:lstStyle/>
        <a:p>
          <a:endParaRPr lang="en-US"/>
        </a:p>
      </dgm:t>
    </dgm:pt>
    <dgm:pt modelId="{C160B9E2-8F03-4819-84E2-D491320F2A1A}" type="sibTrans" cxnId="{EA668C4A-BFA6-4B96-B055-F2980390084A}">
      <dgm:prSet/>
      <dgm:spPr/>
      <dgm:t>
        <a:bodyPr/>
        <a:lstStyle/>
        <a:p>
          <a:endParaRPr lang="en-US"/>
        </a:p>
      </dgm:t>
    </dgm:pt>
    <dgm:pt modelId="{4CB6127A-0E1D-4796-8222-B3C99E700F28}">
      <dgm:prSet phldrT="[Tex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a:t>
          </a:r>
          <a:endParaRPr lang="en-US" sz="1800" b="1" dirty="0">
            <a:effectLst/>
            <a:latin typeface="Courier New" pitchFamily="49" charset="0"/>
            <a:cs typeface="Courier New" pitchFamily="49" charset="0"/>
          </a:endParaRPr>
        </a:p>
      </dgm:t>
    </dgm:pt>
    <dgm:pt modelId="{3AFBC5D7-5C39-4AA9-8DE0-A37D6F322AD5}" type="parTrans" cxnId="{E2F466F2-2030-4A01-BCA3-890073FB9043}">
      <dgm:prSet/>
      <dgm:spPr/>
      <dgm:t>
        <a:bodyPr/>
        <a:lstStyle/>
        <a:p>
          <a:endParaRPr lang="en-US"/>
        </a:p>
      </dgm:t>
    </dgm:pt>
    <dgm:pt modelId="{1BBF08F9-43DA-47D1-BACE-648F39416C4A}" type="sibTrans" cxnId="{E2F466F2-2030-4A01-BCA3-890073FB9043}">
      <dgm:prSet/>
      <dgm:spPr/>
      <dgm:t>
        <a:bodyPr/>
        <a:lstStyle/>
        <a:p>
          <a:endParaRPr lang="en-US"/>
        </a:p>
      </dgm:t>
    </dgm:pt>
    <dgm:pt modelId="{94CCD958-FB61-42B2-B14D-C4BC8C819393}">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start();</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0CC75197-696E-4FB3-B028-707926149AE9}" type="parTrans" cxnId="{6E371AE2-B5C7-4B31-B855-96997520E2AE}">
      <dgm:prSet/>
      <dgm:spPr/>
      <dgm:t>
        <a:bodyPr/>
        <a:lstStyle/>
        <a:p>
          <a:endParaRPr lang="en-US"/>
        </a:p>
      </dgm:t>
    </dgm:pt>
    <dgm:pt modelId="{812A17BB-9E76-4829-97A2-9B3B433C4D2B}" type="sibTrans" cxnId="{6E371AE2-B5C7-4B31-B855-96997520E2AE}">
      <dgm:prSet/>
      <dgm:spPr/>
      <dgm:t>
        <a:bodyPr/>
        <a:lstStyle/>
        <a:p>
          <a:endParaRPr lang="en-US"/>
        </a:p>
      </dgm:t>
    </dgm:pt>
    <dgm:pt modelId="{AEA2D285-38A4-40FF-9708-B9FE15B46576}">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begin();</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09D9F1DA-D8DC-4B4D-965C-2B9AA4404622}" type="parTrans" cxnId="{18B7FF33-4BD7-4C15-92C0-70B54205529D}">
      <dgm:prSet/>
      <dgm:spPr/>
      <dgm:t>
        <a:bodyPr/>
        <a:lstStyle/>
        <a:p>
          <a:endParaRPr lang="en-US"/>
        </a:p>
      </dgm:t>
    </dgm:pt>
    <dgm:pt modelId="{A0200D33-F0BC-46BB-8049-4EA12224B0BC}" type="sibTrans" cxnId="{18B7FF33-4BD7-4C15-92C0-70B54205529D}">
      <dgm:prSet/>
      <dgm:spPr/>
      <dgm:t>
        <a:bodyPr/>
        <a:lstStyle/>
        <a:p>
          <a:endParaRPr lang="en-US"/>
        </a:p>
      </dgm:t>
    </dgm:pt>
    <dgm:pt modelId="{D7FFE771-B34B-4EED-ABA4-7A81CC1D56FF}">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start();</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13D30D1D-A7AC-41E6-B894-043D24FFCA8F}" type="parTrans" cxnId="{47E81350-19B7-4BC5-BE00-9E5457FCEA12}">
      <dgm:prSet/>
      <dgm:spPr/>
      <dgm:t>
        <a:bodyPr/>
        <a:lstStyle/>
        <a:p>
          <a:endParaRPr lang="en-US"/>
        </a:p>
      </dgm:t>
    </dgm:pt>
    <dgm:pt modelId="{8C18C13F-586D-48E3-9A9D-22FA10421897}" type="sibTrans" cxnId="{47E81350-19B7-4BC5-BE00-9E5457FCEA12}">
      <dgm:prSet/>
      <dgm:spPr/>
      <dgm:t>
        <a:bodyPr/>
        <a:lstStyle/>
        <a:p>
          <a:endParaRPr lang="en-US"/>
        </a:p>
      </dgm:t>
    </dgm:pt>
    <dgm:pt modelId="{0025F151-8626-4AFF-B34A-57890C21046A}">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start();</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35CB255C-39EF-4EA9-ADCD-F8B172F17E18}" type="parTrans" cxnId="{A65019D9-A2EE-4FE9-987A-DC94335D6666}">
      <dgm:prSet/>
      <dgm:spPr/>
      <dgm:t>
        <a:bodyPr/>
        <a:lstStyle/>
        <a:p>
          <a:endParaRPr lang="en-US"/>
        </a:p>
      </dgm:t>
    </dgm:pt>
    <dgm:pt modelId="{7CD8A224-8A35-4970-B783-FD78265F0DB0}" type="sibTrans" cxnId="{A65019D9-A2EE-4FE9-987A-DC94335D6666}">
      <dgm:prSet/>
      <dgm:spPr/>
      <dgm:t>
        <a:bodyPr/>
        <a:lstStyle/>
        <a:p>
          <a:endParaRPr lang="en-US"/>
        </a:p>
      </dgm:t>
    </dgm:pt>
    <dgm:pt modelId="{C1861AB8-67CC-47C6-857C-A4A8BFD12988}">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begin();</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620D44DB-64B7-4C29-B88F-0D040824F9AF}" type="parTrans" cxnId="{450A776B-3D44-41BB-B27E-5BED1CE8B112}">
      <dgm:prSet/>
      <dgm:spPr/>
      <dgm:t>
        <a:bodyPr/>
        <a:lstStyle/>
        <a:p>
          <a:endParaRPr lang="en-US"/>
        </a:p>
      </dgm:t>
    </dgm:pt>
    <dgm:pt modelId="{919C01AC-4D12-4AB0-991F-F0AC1A5528FE}" type="sibTrans" cxnId="{450A776B-3D44-41BB-B27E-5BED1CE8B112}">
      <dgm:prSet/>
      <dgm:spPr/>
      <dgm:t>
        <a:bodyPr/>
        <a:lstStyle/>
        <a:p>
          <a:endParaRPr lang="en-US"/>
        </a:p>
      </dgm:t>
    </dgm:pt>
    <dgm:pt modelId="{C5B2C018-EB1E-425A-8761-18E58BED5B52}" type="pres">
      <dgm:prSet presAssocID="{26AE679F-3FBE-481B-BA21-15A6D1A01BC9}" presName="Name0" presStyleCnt="0">
        <dgm:presLayoutVars>
          <dgm:dir/>
          <dgm:animLvl val="lvl"/>
          <dgm:resizeHandles val="exact"/>
        </dgm:presLayoutVars>
      </dgm:prSet>
      <dgm:spPr/>
      <dgm:t>
        <a:bodyPr/>
        <a:lstStyle/>
        <a:p>
          <a:endParaRPr lang="en-US"/>
        </a:p>
      </dgm:t>
    </dgm:pt>
    <dgm:pt modelId="{0DD7A355-D40B-496F-807C-E82E7E3DED19}" type="pres">
      <dgm:prSet presAssocID="{A08973D0-B016-4ADD-ABB6-A083F92C9176}" presName="compositeNode" presStyleCnt="0">
        <dgm:presLayoutVars>
          <dgm:bulletEnabled val="1"/>
        </dgm:presLayoutVars>
      </dgm:prSet>
      <dgm:spPr/>
    </dgm:pt>
    <dgm:pt modelId="{14749B01-6B32-48D1-84B9-243AC79018EE}" type="pres">
      <dgm:prSet presAssocID="{A08973D0-B016-4ADD-ABB6-A083F92C9176}" presName="bgRect" presStyleLbl="node1" presStyleIdx="0" presStyleCnt="3"/>
      <dgm:spPr/>
      <dgm:t>
        <a:bodyPr/>
        <a:lstStyle/>
        <a:p>
          <a:endParaRPr lang="en-US"/>
        </a:p>
      </dgm:t>
    </dgm:pt>
    <dgm:pt modelId="{03B855B8-D850-40E5-86CE-C400FB30A4C8}" type="pres">
      <dgm:prSet presAssocID="{A08973D0-B016-4ADD-ABB6-A083F92C9176}" presName="parentNode" presStyleLbl="node1" presStyleIdx="0" presStyleCnt="3">
        <dgm:presLayoutVars>
          <dgm:chMax val="0"/>
          <dgm:bulletEnabled val="1"/>
        </dgm:presLayoutVars>
      </dgm:prSet>
      <dgm:spPr/>
      <dgm:t>
        <a:bodyPr/>
        <a:lstStyle/>
        <a:p>
          <a:endParaRPr lang="en-US"/>
        </a:p>
      </dgm:t>
    </dgm:pt>
    <dgm:pt modelId="{DE18D460-D1B2-456A-B0CA-61115E64D698}" type="pres">
      <dgm:prSet presAssocID="{A08973D0-B016-4ADD-ABB6-A083F92C9176}" presName="childNode" presStyleLbl="node1" presStyleIdx="0" presStyleCnt="3">
        <dgm:presLayoutVars>
          <dgm:bulletEnabled val="1"/>
        </dgm:presLayoutVars>
      </dgm:prSet>
      <dgm:spPr/>
      <dgm:t>
        <a:bodyPr/>
        <a:lstStyle/>
        <a:p>
          <a:endParaRPr lang="en-US"/>
        </a:p>
      </dgm:t>
    </dgm:pt>
    <dgm:pt modelId="{00950A14-BB21-4C67-AF60-A402401778A6}" type="pres">
      <dgm:prSet presAssocID="{F2D03325-74DE-42A2-8117-CA67C6CBEB4E}" presName="hSp" presStyleCnt="0"/>
      <dgm:spPr/>
    </dgm:pt>
    <dgm:pt modelId="{5A291507-DCC5-447F-B508-67A4646A2F12}" type="pres">
      <dgm:prSet presAssocID="{F2D03325-74DE-42A2-8117-CA67C6CBEB4E}" presName="vProcSp" presStyleCnt="0"/>
      <dgm:spPr/>
    </dgm:pt>
    <dgm:pt modelId="{74BCC1D6-0622-46AD-93E1-6D468822F911}" type="pres">
      <dgm:prSet presAssocID="{F2D03325-74DE-42A2-8117-CA67C6CBEB4E}" presName="vSp1" presStyleCnt="0"/>
      <dgm:spPr/>
    </dgm:pt>
    <dgm:pt modelId="{38A78982-F786-4283-9474-AB5A189AE6E4}" type="pres">
      <dgm:prSet presAssocID="{F2D03325-74DE-42A2-8117-CA67C6CBEB4E}" presName="simulatedConn" presStyleLbl="solidFgAcc1" presStyleIdx="0" presStyleCnt="2"/>
      <dgm:spPr>
        <a:noFill/>
        <a:ln>
          <a:noFill/>
        </a:ln>
      </dgm:spPr>
    </dgm:pt>
    <dgm:pt modelId="{E5F36104-1D08-4F5F-991F-E17B8A267361}" type="pres">
      <dgm:prSet presAssocID="{F2D03325-74DE-42A2-8117-CA67C6CBEB4E}" presName="vSp2" presStyleCnt="0"/>
      <dgm:spPr/>
    </dgm:pt>
    <dgm:pt modelId="{ADAE1A47-DF7C-4D3A-955A-F79D17BEDD23}" type="pres">
      <dgm:prSet presAssocID="{F2D03325-74DE-42A2-8117-CA67C6CBEB4E}" presName="sibTrans" presStyleCnt="0"/>
      <dgm:spPr/>
    </dgm:pt>
    <dgm:pt modelId="{BDABC071-50D8-4C1F-919E-B240BB2E14E5}" type="pres">
      <dgm:prSet presAssocID="{18644128-4C3B-44C1-8B47-CC70460BD483}" presName="compositeNode" presStyleCnt="0">
        <dgm:presLayoutVars>
          <dgm:bulletEnabled val="1"/>
        </dgm:presLayoutVars>
      </dgm:prSet>
      <dgm:spPr/>
    </dgm:pt>
    <dgm:pt modelId="{6E831665-1D1E-47A3-94CF-49925EFB1FDC}" type="pres">
      <dgm:prSet presAssocID="{18644128-4C3B-44C1-8B47-CC70460BD483}" presName="bgRect" presStyleLbl="node1" presStyleIdx="1" presStyleCnt="3"/>
      <dgm:spPr/>
      <dgm:t>
        <a:bodyPr/>
        <a:lstStyle/>
        <a:p>
          <a:endParaRPr lang="en-US"/>
        </a:p>
      </dgm:t>
    </dgm:pt>
    <dgm:pt modelId="{804B9A4A-8DFC-44E3-AE12-50EBBF02BCBD}" type="pres">
      <dgm:prSet presAssocID="{18644128-4C3B-44C1-8B47-CC70460BD483}" presName="parentNode" presStyleLbl="node1" presStyleIdx="1" presStyleCnt="3">
        <dgm:presLayoutVars>
          <dgm:chMax val="0"/>
          <dgm:bulletEnabled val="1"/>
        </dgm:presLayoutVars>
      </dgm:prSet>
      <dgm:spPr/>
      <dgm:t>
        <a:bodyPr/>
        <a:lstStyle/>
        <a:p>
          <a:endParaRPr lang="en-US"/>
        </a:p>
      </dgm:t>
    </dgm:pt>
    <dgm:pt modelId="{918A6F5E-2CCD-4976-B0A1-F2259013C273}" type="pres">
      <dgm:prSet presAssocID="{18644128-4C3B-44C1-8B47-CC70460BD483}" presName="childNode" presStyleLbl="node1" presStyleIdx="1" presStyleCnt="3">
        <dgm:presLayoutVars>
          <dgm:bulletEnabled val="1"/>
        </dgm:presLayoutVars>
      </dgm:prSet>
      <dgm:spPr/>
      <dgm:t>
        <a:bodyPr/>
        <a:lstStyle/>
        <a:p>
          <a:endParaRPr lang="en-US"/>
        </a:p>
      </dgm:t>
    </dgm:pt>
    <dgm:pt modelId="{7F857412-6146-4AEE-A408-4397ED0BDFE1}" type="pres">
      <dgm:prSet presAssocID="{9C3959CB-DDDD-4C14-8674-7B580E899426}" presName="hSp" presStyleCnt="0"/>
      <dgm:spPr/>
    </dgm:pt>
    <dgm:pt modelId="{463ADDA5-A426-45B7-9669-E80FF815B4C6}" type="pres">
      <dgm:prSet presAssocID="{9C3959CB-DDDD-4C14-8674-7B580E899426}" presName="vProcSp" presStyleCnt="0"/>
      <dgm:spPr/>
    </dgm:pt>
    <dgm:pt modelId="{090AB8E0-4D87-4E1A-874C-695EF6985E66}" type="pres">
      <dgm:prSet presAssocID="{9C3959CB-DDDD-4C14-8674-7B580E899426}" presName="vSp1" presStyleCnt="0"/>
      <dgm:spPr/>
    </dgm:pt>
    <dgm:pt modelId="{B707073F-CB60-4A63-B9DC-0A8C96E42AD9}" type="pres">
      <dgm:prSet presAssocID="{9C3959CB-DDDD-4C14-8674-7B580E899426}" presName="simulatedConn" presStyleLbl="solidFgAcc1" presStyleIdx="1" presStyleCnt="2"/>
      <dgm:spPr>
        <a:noFill/>
        <a:ln>
          <a:noFill/>
        </a:ln>
      </dgm:spPr>
    </dgm:pt>
    <dgm:pt modelId="{06152E5A-4647-46AB-9081-07B5393B49DC}" type="pres">
      <dgm:prSet presAssocID="{9C3959CB-DDDD-4C14-8674-7B580E899426}" presName="vSp2" presStyleCnt="0"/>
      <dgm:spPr/>
    </dgm:pt>
    <dgm:pt modelId="{3D1CB70A-CFDD-445E-9625-CC247CB39FAF}" type="pres">
      <dgm:prSet presAssocID="{9C3959CB-DDDD-4C14-8674-7B580E899426}" presName="sibTrans" presStyleCnt="0"/>
      <dgm:spPr/>
    </dgm:pt>
    <dgm:pt modelId="{A3E9F855-5928-4401-9532-1D8FDC64B400}" type="pres">
      <dgm:prSet presAssocID="{8E52B27E-BF63-4221-A264-AFC84DAFFEF8}" presName="compositeNode" presStyleCnt="0">
        <dgm:presLayoutVars>
          <dgm:bulletEnabled val="1"/>
        </dgm:presLayoutVars>
      </dgm:prSet>
      <dgm:spPr/>
    </dgm:pt>
    <dgm:pt modelId="{0098D59A-9F06-47BC-AD46-414F5828F761}" type="pres">
      <dgm:prSet presAssocID="{8E52B27E-BF63-4221-A264-AFC84DAFFEF8}" presName="bgRect" presStyleLbl="node1" presStyleIdx="2" presStyleCnt="3"/>
      <dgm:spPr/>
      <dgm:t>
        <a:bodyPr/>
        <a:lstStyle/>
        <a:p>
          <a:endParaRPr lang="en-US"/>
        </a:p>
      </dgm:t>
    </dgm:pt>
    <dgm:pt modelId="{EFFC24E6-DCC9-4505-86BA-DCDD14DBB22E}" type="pres">
      <dgm:prSet presAssocID="{8E52B27E-BF63-4221-A264-AFC84DAFFEF8}" presName="parentNode" presStyleLbl="node1" presStyleIdx="2" presStyleCnt="3">
        <dgm:presLayoutVars>
          <dgm:chMax val="0"/>
          <dgm:bulletEnabled val="1"/>
        </dgm:presLayoutVars>
      </dgm:prSet>
      <dgm:spPr/>
      <dgm:t>
        <a:bodyPr/>
        <a:lstStyle/>
        <a:p>
          <a:endParaRPr lang="en-US"/>
        </a:p>
      </dgm:t>
    </dgm:pt>
    <dgm:pt modelId="{D61B7B49-21C6-4E29-B29B-FC58A387E02C}" type="pres">
      <dgm:prSet presAssocID="{8E52B27E-BF63-4221-A264-AFC84DAFFEF8}" presName="childNode" presStyleLbl="node1" presStyleIdx="2" presStyleCnt="3">
        <dgm:presLayoutVars>
          <dgm:bulletEnabled val="1"/>
        </dgm:presLayoutVars>
      </dgm:prSet>
      <dgm:spPr/>
      <dgm:t>
        <a:bodyPr/>
        <a:lstStyle/>
        <a:p>
          <a:endParaRPr lang="en-US"/>
        </a:p>
      </dgm:t>
    </dgm:pt>
  </dgm:ptLst>
  <dgm:cxnLst>
    <dgm:cxn modelId="{A65019D9-A2EE-4FE9-987A-DC94335D6666}" srcId="{8E52B27E-BF63-4221-A264-AFC84DAFFEF8}" destId="{0025F151-8626-4AFF-B34A-57890C21046A}" srcOrd="1" destOrd="0" parTransId="{35CB255C-39EF-4EA9-ADCD-F8B172F17E18}" sibTransId="{7CD8A224-8A35-4970-B783-FD78265F0DB0}"/>
    <dgm:cxn modelId="{72DF142D-FCDD-4ECB-A9BE-43004C1DFB3D}" type="presOf" srcId="{18644128-4C3B-44C1-8B47-CC70460BD483}" destId="{804B9A4A-8DFC-44E3-AE12-50EBBF02BCBD}" srcOrd="1" destOrd="0" presId="urn:microsoft.com/office/officeart/2005/8/layout/hProcess7"/>
    <dgm:cxn modelId="{EA668C4A-BFA6-4B96-B055-F2980390084A}" srcId="{8E52B27E-BF63-4221-A264-AFC84DAFFEF8}" destId="{54045A1E-A2DB-4CD4-BF38-CDFE32313F2C}" srcOrd="0" destOrd="0" parTransId="{CCA761E2-558C-4C3B-9B80-D9117CEFEB7B}" sibTransId="{C160B9E2-8F03-4819-84E2-D491320F2A1A}"/>
    <dgm:cxn modelId="{0FF1F583-F25A-4A51-9DAD-5C20619F60FA}" type="presOf" srcId="{94CCD958-FB61-42B2-B14D-C4BC8C819393}" destId="{DE18D460-D1B2-456A-B0CA-61115E64D698}" srcOrd="0" destOrd="1" presId="urn:microsoft.com/office/officeart/2005/8/layout/hProcess7"/>
    <dgm:cxn modelId="{1186F083-8020-4B04-9AB8-59736CC1E88F}" type="presOf" srcId="{8E52B27E-BF63-4221-A264-AFC84DAFFEF8}" destId="{0098D59A-9F06-47BC-AD46-414F5828F761}" srcOrd="0" destOrd="0" presId="urn:microsoft.com/office/officeart/2005/8/layout/hProcess7"/>
    <dgm:cxn modelId="{585B1CCF-6305-4052-8F47-2EE3B924BF77}" type="presOf" srcId="{5FA3EEB3-437E-40CE-B238-8B94F1D2D8C3}" destId="{918A6F5E-2CCD-4976-B0A1-F2259013C273}" srcOrd="0" destOrd="0" presId="urn:microsoft.com/office/officeart/2005/8/layout/hProcess7"/>
    <dgm:cxn modelId="{18B7FF33-4BD7-4C15-92C0-70B54205529D}" srcId="{A08973D0-B016-4ADD-ABB6-A083F92C9176}" destId="{AEA2D285-38A4-40FF-9708-B9FE15B46576}" srcOrd="2" destOrd="0" parTransId="{09D9F1DA-D8DC-4B4D-965C-2B9AA4404622}" sibTransId="{A0200D33-F0BC-46BB-8049-4EA12224B0BC}"/>
    <dgm:cxn modelId="{07676B24-0E73-43EF-A491-103B33EAE6D9}" srcId="{26AE679F-3FBE-481B-BA21-15A6D1A01BC9}" destId="{A08973D0-B016-4ADD-ABB6-A083F92C9176}" srcOrd="0" destOrd="0" parTransId="{AFC7137F-C5F9-4538-9EE7-B45180A449E7}" sibTransId="{F2D03325-74DE-42A2-8117-CA67C6CBEB4E}"/>
    <dgm:cxn modelId="{D616D3A4-6D0F-4828-93A4-FC75DAD0123D}" type="presOf" srcId="{A08973D0-B016-4ADD-ABB6-A083F92C9176}" destId="{14749B01-6B32-48D1-84B9-243AC79018EE}" srcOrd="0" destOrd="0" presId="urn:microsoft.com/office/officeart/2005/8/layout/hProcess7"/>
    <dgm:cxn modelId="{C4167377-8AC6-4817-B5D0-C790ACF17BB7}" type="presOf" srcId="{0025F151-8626-4AFF-B34A-57890C21046A}" destId="{D61B7B49-21C6-4E29-B29B-FC58A387E02C}" srcOrd="0" destOrd="1" presId="urn:microsoft.com/office/officeart/2005/8/layout/hProcess7"/>
    <dgm:cxn modelId="{4A60D080-FDAC-4560-BF55-EC957D4D8E7F}" type="presOf" srcId="{18644128-4C3B-44C1-8B47-CC70460BD483}" destId="{6E831665-1D1E-47A3-94CF-49925EFB1FDC}" srcOrd="0" destOrd="0" presId="urn:microsoft.com/office/officeart/2005/8/layout/hProcess7"/>
    <dgm:cxn modelId="{5E05B469-CC55-4C92-A075-929F7C165AE0}" srcId="{18644128-4C3B-44C1-8B47-CC70460BD483}" destId="{5FA3EEB3-437E-40CE-B238-8B94F1D2D8C3}" srcOrd="0" destOrd="0" parTransId="{C0655250-FB56-407F-AA1B-F6D40F087074}" sibTransId="{F7E03FAB-E7BF-40AE-903B-3B062CE92049}"/>
    <dgm:cxn modelId="{26E6471F-510A-47A2-8F4C-A0B53FC038A1}" type="presOf" srcId="{8E52B27E-BF63-4221-A264-AFC84DAFFEF8}" destId="{EFFC24E6-DCC9-4505-86BA-DCDD14DBB22E}" srcOrd="1" destOrd="0" presId="urn:microsoft.com/office/officeart/2005/8/layout/hProcess7"/>
    <dgm:cxn modelId="{434DE0A3-BE15-43F9-8BD8-F438B6318BB8}" type="presOf" srcId="{AEA2D285-38A4-40FF-9708-B9FE15B46576}" destId="{DE18D460-D1B2-456A-B0CA-61115E64D698}" srcOrd="0" destOrd="2" presId="urn:microsoft.com/office/officeart/2005/8/layout/hProcess7"/>
    <dgm:cxn modelId="{7EAFBBED-DDC6-4BEE-B69D-36C0E4A9F5CF}" type="presOf" srcId="{C1861AB8-67CC-47C6-857C-A4A8BFD12988}" destId="{D61B7B49-21C6-4E29-B29B-FC58A387E02C}" srcOrd="0" destOrd="2" presId="urn:microsoft.com/office/officeart/2005/8/layout/hProcess7"/>
    <dgm:cxn modelId="{F8B59182-2165-4BF0-BD38-80D35643187F}" type="presOf" srcId="{26AE679F-3FBE-481B-BA21-15A6D1A01BC9}" destId="{C5B2C018-EB1E-425A-8761-18E58BED5B52}" srcOrd="0" destOrd="0" presId="urn:microsoft.com/office/officeart/2005/8/layout/hProcess7"/>
    <dgm:cxn modelId="{2CE75A3F-E2A8-422D-B5CB-F807536AA204}" srcId="{26AE679F-3FBE-481B-BA21-15A6D1A01BC9}" destId="{18644128-4C3B-44C1-8B47-CC70460BD483}" srcOrd="1" destOrd="0" parTransId="{17ED7143-1FD3-4ACA-9F2F-B7354C6D651D}" sibTransId="{9C3959CB-DDDD-4C14-8674-7B580E899426}"/>
    <dgm:cxn modelId="{6E371AE2-B5C7-4B31-B855-96997520E2AE}" srcId="{A08973D0-B016-4ADD-ABB6-A083F92C9176}" destId="{94CCD958-FB61-42B2-B14D-C4BC8C819393}" srcOrd="1" destOrd="0" parTransId="{0CC75197-696E-4FB3-B028-707926149AE9}" sibTransId="{812A17BB-9E76-4829-97A2-9B3B433C4D2B}"/>
    <dgm:cxn modelId="{80709B3A-4C7B-47FB-B7B5-39DB0AD1D822}" type="presOf" srcId="{A08973D0-B016-4ADD-ABB6-A083F92C9176}" destId="{03B855B8-D850-40E5-86CE-C400FB30A4C8}" srcOrd="1" destOrd="0" presId="urn:microsoft.com/office/officeart/2005/8/layout/hProcess7"/>
    <dgm:cxn modelId="{47E81350-19B7-4BC5-BE00-9E5457FCEA12}" srcId="{18644128-4C3B-44C1-8B47-CC70460BD483}" destId="{D7FFE771-B34B-4EED-ABA4-7A81CC1D56FF}" srcOrd="1" destOrd="0" parTransId="{13D30D1D-A7AC-41E6-B894-043D24FFCA8F}" sibTransId="{8C18C13F-586D-48E3-9A9D-22FA10421897}"/>
    <dgm:cxn modelId="{7C1C14DB-A4D2-49D9-B7A5-CB30015114F2}" type="presOf" srcId="{54045A1E-A2DB-4CD4-BF38-CDFE32313F2C}" destId="{D61B7B49-21C6-4E29-B29B-FC58A387E02C}" srcOrd="0" destOrd="0" presId="urn:microsoft.com/office/officeart/2005/8/layout/hProcess7"/>
    <dgm:cxn modelId="{450A776B-3D44-41BB-B27E-5BED1CE8B112}" srcId="{8E52B27E-BF63-4221-A264-AFC84DAFFEF8}" destId="{C1861AB8-67CC-47C6-857C-A4A8BFD12988}" srcOrd="2" destOrd="0" parTransId="{620D44DB-64B7-4C29-B88F-0D040824F9AF}" sibTransId="{919C01AC-4D12-4AB0-991F-F0AC1A5528FE}"/>
    <dgm:cxn modelId="{361B2426-C5EE-4382-ADC3-86FFCFFFCF0F}" type="presOf" srcId="{D7FFE771-B34B-4EED-ABA4-7A81CC1D56FF}" destId="{918A6F5E-2CCD-4976-B0A1-F2259013C273}" srcOrd="0" destOrd="1" presId="urn:microsoft.com/office/officeart/2005/8/layout/hProcess7"/>
    <dgm:cxn modelId="{521F9688-36C9-4896-BA26-6C06B52ABD75}" srcId="{26AE679F-3FBE-481B-BA21-15A6D1A01BC9}" destId="{8E52B27E-BF63-4221-A264-AFC84DAFFEF8}" srcOrd="2" destOrd="0" parTransId="{F5750521-14BD-4776-95BB-AA1F9424710A}" sibTransId="{4E7956FA-B256-4925-AB1C-EAA63E729CAD}"/>
    <dgm:cxn modelId="{E2F466F2-2030-4A01-BCA3-890073FB9043}" srcId="{A08973D0-B016-4ADD-ABB6-A083F92C9176}" destId="{4CB6127A-0E1D-4796-8222-B3C99E700F28}" srcOrd="0" destOrd="0" parTransId="{3AFBC5D7-5C39-4AA9-8DE0-A37D6F322AD5}" sibTransId="{1BBF08F9-43DA-47D1-BACE-648F39416C4A}"/>
    <dgm:cxn modelId="{AD4A8385-0434-4C91-8A15-9D354D028393}" type="presOf" srcId="{4CB6127A-0E1D-4796-8222-B3C99E700F28}" destId="{DE18D460-D1B2-456A-B0CA-61115E64D698}" srcOrd="0" destOrd="0" presId="urn:microsoft.com/office/officeart/2005/8/layout/hProcess7"/>
    <dgm:cxn modelId="{B2DE2C6E-D9BE-4CA7-A086-846968E0D7A2}" type="presParOf" srcId="{C5B2C018-EB1E-425A-8761-18E58BED5B52}" destId="{0DD7A355-D40B-496F-807C-E82E7E3DED19}" srcOrd="0" destOrd="0" presId="urn:microsoft.com/office/officeart/2005/8/layout/hProcess7"/>
    <dgm:cxn modelId="{182DBB99-04F1-4C50-8D19-4E815FE8B88D}" type="presParOf" srcId="{0DD7A355-D40B-496F-807C-E82E7E3DED19}" destId="{14749B01-6B32-48D1-84B9-243AC79018EE}" srcOrd="0" destOrd="0" presId="urn:microsoft.com/office/officeart/2005/8/layout/hProcess7"/>
    <dgm:cxn modelId="{B8AC7CDE-3636-4CBC-85D8-C06151255E04}" type="presParOf" srcId="{0DD7A355-D40B-496F-807C-E82E7E3DED19}" destId="{03B855B8-D850-40E5-86CE-C400FB30A4C8}" srcOrd="1" destOrd="0" presId="urn:microsoft.com/office/officeart/2005/8/layout/hProcess7"/>
    <dgm:cxn modelId="{2E0E9966-2D82-4274-9901-B488047E23AD}" type="presParOf" srcId="{0DD7A355-D40B-496F-807C-E82E7E3DED19}" destId="{DE18D460-D1B2-456A-B0CA-61115E64D698}" srcOrd="2" destOrd="0" presId="urn:microsoft.com/office/officeart/2005/8/layout/hProcess7"/>
    <dgm:cxn modelId="{D0B7C097-1E83-4B93-BDBA-E7E3CB3635AE}" type="presParOf" srcId="{C5B2C018-EB1E-425A-8761-18E58BED5B52}" destId="{00950A14-BB21-4C67-AF60-A402401778A6}" srcOrd="1" destOrd="0" presId="urn:microsoft.com/office/officeart/2005/8/layout/hProcess7"/>
    <dgm:cxn modelId="{2A653A0C-7425-4A16-834E-BA25D199FFE3}" type="presParOf" srcId="{C5B2C018-EB1E-425A-8761-18E58BED5B52}" destId="{5A291507-DCC5-447F-B508-67A4646A2F12}" srcOrd="2" destOrd="0" presId="urn:microsoft.com/office/officeart/2005/8/layout/hProcess7"/>
    <dgm:cxn modelId="{0C3B1567-0DCD-4622-A41E-81D871DD5602}" type="presParOf" srcId="{5A291507-DCC5-447F-B508-67A4646A2F12}" destId="{74BCC1D6-0622-46AD-93E1-6D468822F911}" srcOrd="0" destOrd="0" presId="urn:microsoft.com/office/officeart/2005/8/layout/hProcess7"/>
    <dgm:cxn modelId="{342E1C82-A0B0-4371-AF46-D204B0B3ABD8}" type="presParOf" srcId="{5A291507-DCC5-447F-B508-67A4646A2F12}" destId="{38A78982-F786-4283-9474-AB5A189AE6E4}" srcOrd="1" destOrd="0" presId="urn:microsoft.com/office/officeart/2005/8/layout/hProcess7"/>
    <dgm:cxn modelId="{2B018AEA-9DA8-4069-B3B0-E24DEC8D3D60}" type="presParOf" srcId="{5A291507-DCC5-447F-B508-67A4646A2F12}" destId="{E5F36104-1D08-4F5F-991F-E17B8A267361}" srcOrd="2" destOrd="0" presId="urn:microsoft.com/office/officeart/2005/8/layout/hProcess7"/>
    <dgm:cxn modelId="{E46D0B51-D67A-4895-97CD-5E4742D664EB}" type="presParOf" srcId="{C5B2C018-EB1E-425A-8761-18E58BED5B52}" destId="{ADAE1A47-DF7C-4D3A-955A-F79D17BEDD23}" srcOrd="3" destOrd="0" presId="urn:microsoft.com/office/officeart/2005/8/layout/hProcess7"/>
    <dgm:cxn modelId="{E7CA791C-5A33-4B52-BB05-1BC7CD0FFF2E}" type="presParOf" srcId="{C5B2C018-EB1E-425A-8761-18E58BED5B52}" destId="{BDABC071-50D8-4C1F-919E-B240BB2E14E5}" srcOrd="4" destOrd="0" presId="urn:microsoft.com/office/officeart/2005/8/layout/hProcess7"/>
    <dgm:cxn modelId="{9E01DC3B-9595-4FA1-952B-695568E7F182}" type="presParOf" srcId="{BDABC071-50D8-4C1F-919E-B240BB2E14E5}" destId="{6E831665-1D1E-47A3-94CF-49925EFB1FDC}" srcOrd="0" destOrd="0" presId="urn:microsoft.com/office/officeart/2005/8/layout/hProcess7"/>
    <dgm:cxn modelId="{56A7882F-9BE3-41CE-874B-9F948D921D61}" type="presParOf" srcId="{BDABC071-50D8-4C1F-919E-B240BB2E14E5}" destId="{804B9A4A-8DFC-44E3-AE12-50EBBF02BCBD}" srcOrd="1" destOrd="0" presId="urn:microsoft.com/office/officeart/2005/8/layout/hProcess7"/>
    <dgm:cxn modelId="{90966FFF-E8B1-40C2-8F78-F3259CAFA615}" type="presParOf" srcId="{BDABC071-50D8-4C1F-919E-B240BB2E14E5}" destId="{918A6F5E-2CCD-4976-B0A1-F2259013C273}" srcOrd="2" destOrd="0" presId="urn:microsoft.com/office/officeart/2005/8/layout/hProcess7"/>
    <dgm:cxn modelId="{4E81D12E-FA9F-42F7-81C9-0971448E35C9}" type="presParOf" srcId="{C5B2C018-EB1E-425A-8761-18E58BED5B52}" destId="{7F857412-6146-4AEE-A408-4397ED0BDFE1}" srcOrd="5" destOrd="0" presId="urn:microsoft.com/office/officeart/2005/8/layout/hProcess7"/>
    <dgm:cxn modelId="{FF5EA0F4-D595-4761-91DA-4FB5E7662795}" type="presParOf" srcId="{C5B2C018-EB1E-425A-8761-18E58BED5B52}" destId="{463ADDA5-A426-45B7-9669-E80FF815B4C6}" srcOrd="6" destOrd="0" presId="urn:microsoft.com/office/officeart/2005/8/layout/hProcess7"/>
    <dgm:cxn modelId="{7E97DFA8-1E5B-468F-A926-52C736EC8666}" type="presParOf" srcId="{463ADDA5-A426-45B7-9669-E80FF815B4C6}" destId="{090AB8E0-4D87-4E1A-874C-695EF6985E66}" srcOrd="0" destOrd="0" presId="urn:microsoft.com/office/officeart/2005/8/layout/hProcess7"/>
    <dgm:cxn modelId="{CADF3E96-0F79-41A9-8FA0-3056A1DC9392}" type="presParOf" srcId="{463ADDA5-A426-45B7-9669-E80FF815B4C6}" destId="{B707073F-CB60-4A63-B9DC-0A8C96E42AD9}" srcOrd="1" destOrd="0" presId="urn:microsoft.com/office/officeart/2005/8/layout/hProcess7"/>
    <dgm:cxn modelId="{8B3DCE83-4647-4BEB-9FA8-66D6BD44AFA1}" type="presParOf" srcId="{463ADDA5-A426-45B7-9669-E80FF815B4C6}" destId="{06152E5A-4647-46AB-9081-07B5393B49DC}" srcOrd="2" destOrd="0" presId="urn:microsoft.com/office/officeart/2005/8/layout/hProcess7"/>
    <dgm:cxn modelId="{8DFA192B-92A1-4B8E-8513-1DB6ED039E13}" type="presParOf" srcId="{C5B2C018-EB1E-425A-8761-18E58BED5B52}" destId="{3D1CB70A-CFDD-445E-9625-CC247CB39FAF}" srcOrd="7" destOrd="0" presId="urn:microsoft.com/office/officeart/2005/8/layout/hProcess7"/>
    <dgm:cxn modelId="{56E61A48-2BAE-4AC7-9CDE-CA84E492D4B6}" type="presParOf" srcId="{C5B2C018-EB1E-425A-8761-18E58BED5B52}" destId="{A3E9F855-5928-4401-9532-1D8FDC64B400}" srcOrd="8" destOrd="0" presId="urn:microsoft.com/office/officeart/2005/8/layout/hProcess7"/>
    <dgm:cxn modelId="{0DBEE974-24A1-448F-A709-1744AC3AC07F}" type="presParOf" srcId="{A3E9F855-5928-4401-9532-1D8FDC64B400}" destId="{0098D59A-9F06-47BC-AD46-414F5828F761}" srcOrd="0" destOrd="0" presId="urn:microsoft.com/office/officeart/2005/8/layout/hProcess7"/>
    <dgm:cxn modelId="{3429001A-3084-4163-A03A-78B31E06C900}" type="presParOf" srcId="{A3E9F855-5928-4401-9532-1D8FDC64B400}" destId="{EFFC24E6-DCC9-4505-86BA-DCDD14DBB22E}" srcOrd="1" destOrd="0" presId="urn:microsoft.com/office/officeart/2005/8/layout/hProcess7"/>
    <dgm:cxn modelId="{C25E3397-A74D-4A1A-B2E6-1622A9B51BC3}" type="presParOf" srcId="{A3E9F855-5928-4401-9532-1D8FDC64B400}" destId="{D61B7B49-21C6-4E29-B29B-FC58A387E02C}"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AE679F-3FBE-481B-BA21-15A6D1A01BC9}"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A08973D0-B016-4ADD-ABB6-A083F92C9176}">
      <dgm:prSet phldrT="[Text]"/>
      <dgm:spPr>
        <a:solidFill>
          <a:schemeClr val="accent6">
            <a:lumMod val="40000"/>
            <a:lumOff val="60000"/>
          </a:schemeClr>
        </a:solidFill>
      </dgm:spPr>
      <dgm:t>
        <a:bodyPr/>
        <a:lstStyle/>
        <a:p>
          <a:endParaRPr lang="en-US" b="1" dirty="0">
            <a:latin typeface="Courier New" pitchFamily="49" charset="0"/>
            <a:cs typeface="Courier New" pitchFamily="49" charset="0"/>
          </a:endParaRPr>
        </a:p>
      </dgm:t>
    </dgm:pt>
    <dgm:pt modelId="{AFC7137F-C5F9-4538-9EE7-B45180A449E7}" type="parTrans" cxnId="{07676B24-0E73-43EF-A491-103B33EAE6D9}">
      <dgm:prSet/>
      <dgm:spPr/>
      <dgm:t>
        <a:bodyPr/>
        <a:lstStyle/>
        <a:p>
          <a:endParaRPr lang="en-US"/>
        </a:p>
      </dgm:t>
    </dgm:pt>
    <dgm:pt modelId="{F2D03325-74DE-42A2-8117-CA67C6CBEB4E}" type="sibTrans" cxnId="{07676B24-0E73-43EF-A491-103B33EAE6D9}">
      <dgm:prSet/>
      <dgm:spPr/>
      <dgm:t>
        <a:bodyPr/>
        <a:lstStyle/>
        <a:p>
          <a:endParaRPr lang="en-US"/>
        </a:p>
      </dgm:t>
    </dgm:pt>
    <dgm:pt modelId="{18644128-4C3B-44C1-8B47-CC70460BD483}">
      <dgm:prSet phldrT="[Text]"/>
      <dgm:spPr>
        <a:solidFill>
          <a:schemeClr val="accent6">
            <a:lumMod val="40000"/>
            <a:lumOff val="60000"/>
          </a:schemeClr>
        </a:solidFill>
      </dgm:spPr>
      <dgm:t>
        <a:bodyPr/>
        <a:lstStyle/>
        <a:p>
          <a:endParaRPr lang="en-US" b="1" dirty="0">
            <a:latin typeface="Courier New" pitchFamily="49" charset="0"/>
            <a:cs typeface="Courier New" pitchFamily="49" charset="0"/>
          </a:endParaRPr>
        </a:p>
      </dgm:t>
    </dgm:pt>
    <dgm:pt modelId="{17ED7143-1FD3-4ACA-9F2F-B7354C6D651D}" type="parTrans" cxnId="{2CE75A3F-E2A8-422D-B5CB-F807536AA204}">
      <dgm:prSet/>
      <dgm:spPr/>
      <dgm:t>
        <a:bodyPr/>
        <a:lstStyle/>
        <a:p>
          <a:endParaRPr lang="en-US"/>
        </a:p>
      </dgm:t>
    </dgm:pt>
    <dgm:pt modelId="{9C3959CB-DDDD-4C14-8674-7B580E899426}" type="sibTrans" cxnId="{2CE75A3F-E2A8-422D-B5CB-F807536AA204}">
      <dgm:prSet/>
      <dgm:spPr/>
      <dgm:t>
        <a:bodyPr/>
        <a:lstStyle/>
        <a:p>
          <a:endParaRPr lang="en-US"/>
        </a:p>
      </dgm:t>
    </dgm:pt>
    <dgm:pt modelId="{5FA3EEB3-437E-40CE-B238-8B94F1D2D8C3}">
      <dgm:prSet phldrT="[Tex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class GM extends Car</a:t>
          </a:r>
          <a:br>
            <a:rPr lang="en-US" sz="2000" b="1" dirty="0" smtClean="0">
              <a:solidFill>
                <a:srgbClr val="000000"/>
              </a:solidFill>
              <a:effectLst/>
              <a:latin typeface="Courier New" pitchFamily="49" charset="0"/>
              <a:ea typeface="Courier" charset="0"/>
              <a:cs typeface="Courier New" pitchFamily="49" charset="0"/>
              <a:sym typeface="Courier" charset="0"/>
            </a:rPr>
          </a:br>
          <a:endParaRPr lang="en-US" sz="2000" b="1" dirty="0" smtClean="0">
            <a:solidFill>
              <a:srgbClr val="000000"/>
            </a:solidFill>
            <a:effectLst/>
            <a:latin typeface="Courier New" pitchFamily="49" charset="0"/>
            <a:ea typeface="Courier" charset="0"/>
            <a:cs typeface="Courier New" pitchFamily="49" charset="0"/>
            <a:sym typeface="Courier" charset="0"/>
          </a:endParaRPr>
        </a:p>
      </dgm:t>
    </dgm:pt>
    <dgm:pt modelId="{C0655250-FB56-407F-AA1B-F6D40F087074}" type="parTrans" cxnId="{5E05B469-CC55-4C92-A075-929F7C165AE0}">
      <dgm:prSet/>
      <dgm:spPr/>
      <dgm:t>
        <a:bodyPr/>
        <a:lstStyle/>
        <a:p>
          <a:endParaRPr lang="en-US"/>
        </a:p>
      </dgm:t>
    </dgm:pt>
    <dgm:pt modelId="{F7E03FAB-E7BF-40AE-903B-3B062CE92049}" type="sibTrans" cxnId="{5E05B469-CC55-4C92-A075-929F7C165AE0}">
      <dgm:prSet/>
      <dgm:spPr/>
      <dgm:t>
        <a:bodyPr/>
        <a:lstStyle/>
        <a:p>
          <a:endParaRPr lang="en-US"/>
        </a:p>
      </dgm:t>
    </dgm:pt>
    <dgm:pt modelId="{8E52B27E-BF63-4221-A264-AFC84DAFFEF8}">
      <dgm:prSet phldrT="[Text]"/>
      <dgm:spPr>
        <a:solidFill>
          <a:schemeClr val="accent6">
            <a:lumMod val="40000"/>
            <a:lumOff val="60000"/>
          </a:schemeClr>
        </a:solidFill>
      </dgm:spPr>
      <dgm:t>
        <a:bodyPr/>
        <a:lstStyle/>
        <a:p>
          <a:endParaRPr lang="en-US" b="1" dirty="0">
            <a:latin typeface="Courier New" pitchFamily="49" charset="0"/>
            <a:cs typeface="Courier New" pitchFamily="49" charset="0"/>
          </a:endParaRPr>
        </a:p>
      </dgm:t>
    </dgm:pt>
    <dgm:pt modelId="{F5750521-14BD-4776-95BB-AA1F9424710A}" type="parTrans" cxnId="{521F9688-36C9-4896-BA26-6C06B52ABD75}">
      <dgm:prSet/>
      <dgm:spPr/>
      <dgm:t>
        <a:bodyPr/>
        <a:lstStyle/>
        <a:p>
          <a:endParaRPr lang="en-US"/>
        </a:p>
      </dgm:t>
    </dgm:pt>
    <dgm:pt modelId="{4E7956FA-B256-4925-AB1C-EAA63E729CAD}" type="sibTrans" cxnId="{521F9688-36C9-4896-BA26-6C06B52ABD75}">
      <dgm:prSet/>
      <dgm:spPr/>
      <dgm:t>
        <a:bodyPr/>
        <a:lstStyle/>
        <a:p>
          <a:endParaRPr lang="en-US"/>
        </a:p>
      </dgm:t>
    </dgm:pt>
    <dgm:pt modelId="{54045A1E-A2DB-4CD4-BF38-CDFE32313F2C}">
      <dgm:prSet phldrT="[Tex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class BMW</a:t>
          </a:r>
          <a:br>
            <a:rPr lang="en-US" sz="2000" b="1" dirty="0" smtClean="0">
              <a:solidFill>
                <a:srgbClr val="000000"/>
              </a:solidFill>
              <a:effectLst/>
              <a:latin typeface="Courier New" pitchFamily="49" charset="0"/>
              <a:ea typeface="Courier" charset="0"/>
              <a:cs typeface="Courier New" pitchFamily="49" charset="0"/>
              <a:sym typeface="Courier" charset="0"/>
            </a:rPr>
          </a:br>
          <a:r>
            <a:rPr lang="en-US" sz="2000" b="1" dirty="0" smtClean="0">
              <a:solidFill>
                <a:srgbClr val="000000"/>
              </a:solidFill>
              <a:effectLst/>
              <a:latin typeface="Courier New" pitchFamily="49" charset="0"/>
              <a:ea typeface="Courier" charset="0"/>
              <a:cs typeface="Courier New" pitchFamily="49" charset="0"/>
              <a:sym typeface="Courier" charset="0"/>
            </a:rPr>
            <a:t>extends Car</a:t>
          </a:r>
          <a:br>
            <a:rPr lang="en-US" sz="2000" b="1" dirty="0" smtClean="0">
              <a:solidFill>
                <a:srgbClr val="000000"/>
              </a:solidFill>
              <a:effectLst/>
              <a:latin typeface="Courier New" pitchFamily="49" charset="0"/>
              <a:ea typeface="Courier" charset="0"/>
              <a:cs typeface="Courier New" pitchFamily="49" charset="0"/>
              <a:sym typeface="Courier" charset="0"/>
            </a:rPr>
          </a:br>
          <a:endParaRPr lang="en-US" sz="2000" b="1" dirty="0" smtClean="0">
            <a:solidFill>
              <a:srgbClr val="000000"/>
            </a:solidFill>
            <a:effectLst/>
            <a:latin typeface="Courier New" pitchFamily="49" charset="0"/>
            <a:ea typeface="Courier" charset="0"/>
            <a:cs typeface="Courier New" pitchFamily="49" charset="0"/>
            <a:sym typeface="Courier" charset="0"/>
          </a:endParaRPr>
        </a:p>
      </dgm:t>
    </dgm:pt>
    <dgm:pt modelId="{CCA761E2-558C-4C3B-9B80-D9117CEFEB7B}" type="parTrans" cxnId="{EA668C4A-BFA6-4B96-B055-F2980390084A}">
      <dgm:prSet/>
      <dgm:spPr/>
      <dgm:t>
        <a:bodyPr/>
        <a:lstStyle/>
        <a:p>
          <a:endParaRPr lang="en-US"/>
        </a:p>
      </dgm:t>
    </dgm:pt>
    <dgm:pt modelId="{C160B9E2-8F03-4819-84E2-D491320F2A1A}" type="sibTrans" cxnId="{EA668C4A-BFA6-4B96-B055-F2980390084A}">
      <dgm:prSet/>
      <dgm:spPr/>
      <dgm:t>
        <a:bodyPr/>
        <a:lstStyle/>
        <a:p>
          <a:endParaRPr lang="en-US"/>
        </a:p>
      </dgm:t>
    </dgm:pt>
    <dgm:pt modelId="{4CB6127A-0E1D-4796-8222-B3C99E700F28}">
      <dgm:prSet phldrT="[Tex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class Toyota extends Car</a:t>
          </a:r>
          <a:br>
            <a:rPr lang="en-US" sz="2000" b="1" dirty="0" smtClean="0">
              <a:solidFill>
                <a:srgbClr val="000000"/>
              </a:solidFill>
              <a:effectLst/>
              <a:latin typeface="Courier New" pitchFamily="49" charset="0"/>
              <a:ea typeface="Courier" charset="0"/>
              <a:cs typeface="Courier New" pitchFamily="49" charset="0"/>
              <a:sym typeface="Courier" charset="0"/>
            </a:rPr>
          </a:br>
          <a:endParaRPr lang="en-US" sz="2000" b="1" dirty="0" smtClean="0">
            <a:solidFill>
              <a:srgbClr val="000000"/>
            </a:solidFill>
            <a:effectLst/>
            <a:latin typeface="Courier New" pitchFamily="49" charset="0"/>
            <a:ea typeface="Courier" charset="0"/>
            <a:cs typeface="Courier New" pitchFamily="49" charset="0"/>
            <a:sym typeface="Courier" charset="0"/>
          </a:endParaRPr>
        </a:p>
        <a:p>
          <a:r>
            <a:rPr lang="en-US" sz="2000" b="1" dirty="0" smtClean="0">
              <a:solidFill>
                <a:srgbClr val="000000"/>
              </a:solidFill>
              <a:effectLst/>
              <a:latin typeface="Courier New" pitchFamily="49" charset="0"/>
              <a:ea typeface="Courier" charset="0"/>
              <a:cs typeface="Courier New" pitchFamily="49" charset="0"/>
              <a:sym typeface="Courier" charset="0"/>
            </a:rPr>
            <a:t>+ run(){</a:t>
          </a:r>
          <a:endParaRPr lang="en-US" sz="2000" b="1" dirty="0">
            <a:effectLst/>
            <a:latin typeface="Courier New" pitchFamily="49" charset="0"/>
            <a:cs typeface="Courier New" pitchFamily="49" charset="0"/>
          </a:endParaRPr>
        </a:p>
      </dgm:t>
    </dgm:pt>
    <dgm:pt modelId="{3AFBC5D7-5C39-4AA9-8DE0-A37D6F322AD5}" type="parTrans" cxnId="{E2F466F2-2030-4A01-BCA3-890073FB9043}">
      <dgm:prSet/>
      <dgm:spPr/>
      <dgm:t>
        <a:bodyPr/>
        <a:lstStyle/>
        <a:p>
          <a:endParaRPr lang="en-US"/>
        </a:p>
      </dgm:t>
    </dgm:pt>
    <dgm:pt modelId="{1BBF08F9-43DA-47D1-BACE-648F39416C4A}" type="sibTrans" cxnId="{E2F466F2-2030-4A01-BCA3-890073FB9043}">
      <dgm:prSet/>
      <dgm:spPr/>
      <dgm:t>
        <a:bodyPr/>
        <a:lstStyle/>
        <a:p>
          <a:endParaRPr lang="en-US"/>
        </a:p>
      </dgm:t>
    </dgm:pt>
    <dgm:pt modelId="{6A777650-0BF6-492B-97A4-E7C46A1ACDEB}">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FD85E1EC-3A4E-41EF-BC51-E72E3818DDCE}" type="parTrans" cxnId="{D0CCCF4F-5473-44A8-BB10-0219DE65BF8D}">
      <dgm:prSet/>
      <dgm:spPr/>
      <dgm:t>
        <a:bodyPr/>
        <a:lstStyle/>
        <a:p>
          <a:endParaRPr lang="en-US"/>
        </a:p>
      </dgm:t>
    </dgm:pt>
    <dgm:pt modelId="{1443DF70-A6DD-4B2A-8511-AFA88027BA55}" type="sibTrans" cxnId="{D0CCCF4F-5473-44A8-BB10-0219DE65BF8D}">
      <dgm:prSet/>
      <dgm:spPr/>
      <dgm:t>
        <a:bodyPr/>
        <a:lstStyle/>
        <a:p>
          <a:endParaRPr lang="en-US"/>
        </a:p>
      </dgm:t>
    </dgm:pt>
    <dgm:pt modelId="{F62BE5ED-8E54-4999-842C-7FFA6FAC9560}">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BAB16847-34E9-4DB1-8025-0E5447A67A8A}" type="parTrans" cxnId="{B518F51A-F720-4CFE-9AEA-F12AC9A05702}">
      <dgm:prSet/>
      <dgm:spPr/>
      <dgm:t>
        <a:bodyPr/>
        <a:lstStyle/>
        <a:p>
          <a:endParaRPr lang="en-US"/>
        </a:p>
      </dgm:t>
    </dgm:pt>
    <dgm:pt modelId="{ED2BA5B4-10CA-4D34-946E-5DA1AA67E872}" type="sibTrans" cxnId="{B518F51A-F720-4CFE-9AEA-F12AC9A05702}">
      <dgm:prSet/>
      <dgm:spPr/>
      <dgm:t>
        <a:bodyPr/>
        <a:lstStyle/>
        <a:p>
          <a:endParaRPr lang="en-US"/>
        </a:p>
      </dgm:t>
    </dgm:pt>
    <dgm:pt modelId="{D749383B-3361-4890-AD1D-0D7D7B1D4E08}">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run(){</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B1A12C22-F3A2-4F38-AE89-7866D2A27363}" type="parTrans" cxnId="{0C3B4A2A-0EBB-4933-A16D-153BA5E06330}">
      <dgm:prSet/>
      <dgm:spPr/>
      <dgm:t>
        <a:bodyPr/>
        <a:lstStyle/>
        <a:p>
          <a:endParaRPr lang="en-US"/>
        </a:p>
      </dgm:t>
    </dgm:pt>
    <dgm:pt modelId="{D39DFD75-A3E0-4C48-AC19-03337FF6BE72}" type="sibTrans" cxnId="{0C3B4A2A-0EBB-4933-A16D-153BA5E06330}">
      <dgm:prSet/>
      <dgm:spPr/>
      <dgm:t>
        <a:bodyPr/>
        <a:lstStyle/>
        <a:p>
          <a:endParaRPr lang="en-US"/>
        </a:p>
      </dgm:t>
    </dgm:pt>
    <dgm:pt modelId="{E51ED1AB-7B15-4D55-BBC2-6EBE3202A096}">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AC26CBAB-DF67-4964-A851-A4F8B61FF2BC}" type="parTrans" cxnId="{1AAD211B-81F5-4664-879A-F8CBBD44449A}">
      <dgm:prSet/>
      <dgm:spPr/>
      <dgm:t>
        <a:bodyPr/>
        <a:lstStyle/>
        <a:p>
          <a:endParaRPr lang="en-US"/>
        </a:p>
      </dgm:t>
    </dgm:pt>
    <dgm:pt modelId="{AE357A67-D871-48B2-92F6-B63AE2273FC4}" type="sibTrans" cxnId="{1AAD211B-81F5-4664-879A-F8CBBD44449A}">
      <dgm:prSet/>
      <dgm:spPr/>
      <dgm:t>
        <a:bodyPr/>
        <a:lstStyle/>
        <a:p>
          <a:endParaRPr lang="en-US"/>
        </a:p>
      </dgm:t>
    </dgm:pt>
    <dgm:pt modelId="{F650A5CB-C0C6-49CB-AADF-D72A6C726ECA}">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3BF17C42-EF86-4224-976C-B8BCA6706D86}" type="parTrans" cxnId="{FA994093-8EC2-412A-A5E6-5511595E23C5}">
      <dgm:prSet/>
      <dgm:spPr/>
      <dgm:t>
        <a:bodyPr/>
        <a:lstStyle/>
        <a:p>
          <a:endParaRPr lang="en-US"/>
        </a:p>
      </dgm:t>
    </dgm:pt>
    <dgm:pt modelId="{CAF3E277-75A7-4312-B00A-05E8BABB0B95}" type="sibTrans" cxnId="{FA994093-8EC2-412A-A5E6-5511595E23C5}">
      <dgm:prSet/>
      <dgm:spPr/>
      <dgm:t>
        <a:bodyPr/>
        <a:lstStyle/>
        <a:p>
          <a:endParaRPr lang="en-US"/>
        </a:p>
      </dgm:t>
    </dgm:pt>
    <dgm:pt modelId="{D11679B5-5A0A-4E32-B777-3DFEE6BFD12D}">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run(){</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01B34617-B37D-4945-A782-783717B8FA5D}" type="parTrans" cxnId="{C977133A-D167-4A76-89FE-702268288AC3}">
      <dgm:prSet/>
      <dgm:spPr/>
      <dgm:t>
        <a:bodyPr/>
        <a:lstStyle/>
        <a:p>
          <a:endParaRPr lang="en-US"/>
        </a:p>
      </dgm:t>
    </dgm:pt>
    <dgm:pt modelId="{628E13AD-1C4A-4077-ACD1-08E04988E2CC}" type="sibTrans" cxnId="{C977133A-D167-4A76-89FE-702268288AC3}">
      <dgm:prSet/>
      <dgm:spPr/>
      <dgm:t>
        <a:bodyPr/>
        <a:lstStyle/>
        <a:p>
          <a:endParaRPr lang="en-US"/>
        </a:p>
      </dgm:t>
    </dgm:pt>
    <dgm:pt modelId="{146AFFA1-9CEC-4D86-8A73-C14CDC9809EE}">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0E56746D-44B8-431F-B7F4-68207768A43A}" type="parTrans" cxnId="{257CDC42-1850-4D47-B470-B50B77AF9E57}">
      <dgm:prSet/>
      <dgm:spPr/>
      <dgm:t>
        <a:bodyPr/>
        <a:lstStyle/>
        <a:p>
          <a:endParaRPr lang="en-US"/>
        </a:p>
      </dgm:t>
    </dgm:pt>
    <dgm:pt modelId="{80AB5CA2-4E01-4559-9508-C6A96D42A74C}" type="sibTrans" cxnId="{257CDC42-1850-4D47-B470-B50B77AF9E57}">
      <dgm:prSet/>
      <dgm:spPr/>
      <dgm:t>
        <a:bodyPr/>
        <a:lstStyle/>
        <a:p>
          <a:endParaRPr lang="en-US"/>
        </a:p>
      </dgm:t>
    </dgm:pt>
    <dgm:pt modelId="{E70FB35F-94DA-4F60-90D5-4BCD86AA0147}">
      <dgm:prSet custT="1"/>
      <dgm:spPr/>
      <dgm:t>
        <a:bodyPr/>
        <a:lstStyle/>
        <a:p>
          <a:r>
            <a:rPr lang="en-US" sz="2000" b="1" dirty="0" smtClean="0">
              <a:solidFill>
                <a:srgbClr val="000000"/>
              </a:solidFill>
              <a:effectLst/>
              <a:latin typeface="Courier New" pitchFamily="49" charset="0"/>
              <a:ea typeface="Courier" charset="0"/>
              <a:cs typeface="Courier New" pitchFamily="49" charset="0"/>
              <a:sym typeface="Courier" charset="0"/>
            </a:rPr>
            <a:t>+ }</a:t>
          </a:r>
          <a:endParaRPr lang="en-US" sz="2000" b="1" dirty="0">
            <a:solidFill>
              <a:srgbClr val="000000"/>
            </a:solidFill>
            <a:effectLst/>
            <a:latin typeface="Courier New" pitchFamily="49" charset="0"/>
            <a:ea typeface="Courier" charset="0"/>
            <a:cs typeface="Courier New" pitchFamily="49" charset="0"/>
            <a:sym typeface="Courier" charset="0"/>
          </a:endParaRPr>
        </a:p>
      </dgm:t>
    </dgm:pt>
    <dgm:pt modelId="{699BDF2B-F25B-4521-AE3E-CFA97FFF6A56}" type="parTrans" cxnId="{DDA9AD06-D395-4B58-926A-CBB4964972D7}">
      <dgm:prSet/>
      <dgm:spPr/>
      <dgm:t>
        <a:bodyPr/>
        <a:lstStyle/>
        <a:p>
          <a:endParaRPr lang="en-US"/>
        </a:p>
      </dgm:t>
    </dgm:pt>
    <dgm:pt modelId="{B442C8C8-63FB-4C84-AE01-1DCD00544F23}" type="sibTrans" cxnId="{DDA9AD06-D395-4B58-926A-CBB4964972D7}">
      <dgm:prSet/>
      <dgm:spPr/>
      <dgm:t>
        <a:bodyPr/>
        <a:lstStyle/>
        <a:p>
          <a:endParaRPr lang="en-US"/>
        </a:p>
      </dgm:t>
    </dgm:pt>
    <dgm:pt modelId="{C5B2C018-EB1E-425A-8761-18E58BED5B52}" type="pres">
      <dgm:prSet presAssocID="{26AE679F-3FBE-481B-BA21-15A6D1A01BC9}" presName="Name0" presStyleCnt="0">
        <dgm:presLayoutVars>
          <dgm:dir/>
          <dgm:animLvl val="lvl"/>
          <dgm:resizeHandles val="exact"/>
        </dgm:presLayoutVars>
      </dgm:prSet>
      <dgm:spPr/>
      <dgm:t>
        <a:bodyPr/>
        <a:lstStyle/>
        <a:p>
          <a:endParaRPr lang="en-US"/>
        </a:p>
      </dgm:t>
    </dgm:pt>
    <dgm:pt modelId="{0DD7A355-D40B-496F-807C-E82E7E3DED19}" type="pres">
      <dgm:prSet presAssocID="{A08973D0-B016-4ADD-ABB6-A083F92C9176}" presName="compositeNode" presStyleCnt="0">
        <dgm:presLayoutVars>
          <dgm:bulletEnabled val="1"/>
        </dgm:presLayoutVars>
      </dgm:prSet>
      <dgm:spPr/>
    </dgm:pt>
    <dgm:pt modelId="{14749B01-6B32-48D1-84B9-243AC79018EE}" type="pres">
      <dgm:prSet presAssocID="{A08973D0-B016-4ADD-ABB6-A083F92C9176}" presName="bgRect" presStyleLbl="node1" presStyleIdx="0" presStyleCnt="3"/>
      <dgm:spPr/>
      <dgm:t>
        <a:bodyPr/>
        <a:lstStyle/>
        <a:p>
          <a:endParaRPr lang="en-US"/>
        </a:p>
      </dgm:t>
    </dgm:pt>
    <dgm:pt modelId="{03B855B8-D850-40E5-86CE-C400FB30A4C8}" type="pres">
      <dgm:prSet presAssocID="{A08973D0-B016-4ADD-ABB6-A083F92C9176}" presName="parentNode" presStyleLbl="node1" presStyleIdx="0" presStyleCnt="3">
        <dgm:presLayoutVars>
          <dgm:chMax val="0"/>
          <dgm:bulletEnabled val="1"/>
        </dgm:presLayoutVars>
      </dgm:prSet>
      <dgm:spPr/>
      <dgm:t>
        <a:bodyPr/>
        <a:lstStyle/>
        <a:p>
          <a:endParaRPr lang="en-US"/>
        </a:p>
      </dgm:t>
    </dgm:pt>
    <dgm:pt modelId="{DE18D460-D1B2-456A-B0CA-61115E64D698}" type="pres">
      <dgm:prSet presAssocID="{A08973D0-B016-4ADD-ABB6-A083F92C9176}" presName="childNode" presStyleLbl="node1" presStyleIdx="0" presStyleCnt="3">
        <dgm:presLayoutVars>
          <dgm:bulletEnabled val="1"/>
        </dgm:presLayoutVars>
      </dgm:prSet>
      <dgm:spPr/>
      <dgm:t>
        <a:bodyPr/>
        <a:lstStyle/>
        <a:p>
          <a:endParaRPr lang="en-US"/>
        </a:p>
      </dgm:t>
    </dgm:pt>
    <dgm:pt modelId="{00950A14-BB21-4C67-AF60-A402401778A6}" type="pres">
      <dgm:prSet presAssocID="{F2D03325-74DE-42A2-8117-CA67C6CBEB4E}" presName="hSp" presStyleCnt="0"/>
      <dgm:spPr/>
    </dgm:pt>
    <dgm:pt modelId="{5A291507-DCC5-447F-B508-67A4646A2F12}" type="pres">
      <dgm:prSet presAssocID="{F2D03325-74DE-42A2-8117-CA67C6CBEB4E}" presName="vProcSp" presStyleCnt="0"/>
      <dgm:spPr/>
    </dgm:pt>
    <dgm:pt modelId="{74BCC1D6-0622-46AD-93E1-6D468822F911}" type="pres">
      <dgm:prSet presAssocID="{F2D03325-74DE-42A2-8117-CA67C6CBEB4E}" presName="vSp1" presStyleCnt="0"/>
      <dgm:spPr/>
    </dgm:pt>
    <dgm:pt modelId="{38A78982-F786-4283-9474-AB5A189AE6E4}" type="pres">
      <dgm:prSet presAssocID="{F2D03325-74DE-42A2-8117-CA67C6CBEB4E}" presName="simulatedConn" presStyleLbl="solidFgAcc1" presStyleIdx="0" presStyleCnt="2"/>
      <dgm:spPr>
        <a:noFill/>
        <a:ln>
          <a:noFill/>
        </a:ln>
      </dgm:spPr>
    </dgm:pt>
    <dgm:pt modelId="{E5F36104-1D08-4F5F-991F-E17B8A267361}" type="pres">
      <dgm:prSet presAssocID="{F2D03325-74DE-42A2-8117-CA67C6CBEB4E}" presName="vSp2" presStyleCnt="0"/>
      <dgm:spPr/>
    </dgm:pt>
    <dgm:pt modelId="{ADAE1A47-DF7C-4D3A-955A-F79D17BEDD23}" type="pres">
      <dgm:prSet presAssocID="{F2D03325-74DE-42A2-8117-CA67C6CBEB4E}" presName="sibTrans" presStyleCnt="0"/>
      <dgm:spPr/>
    </dgm:pt>
    <dgm:pt modelId="{BDABC071-50D8-4C1F-919E-B240BB2E14E5}" type="pres">
      <dgm:prSet presAssocID="{18644128-4C3B-44C1-8B47-CC70460BD483}" presName="compositeNode" presStyleCnt="0">
        <dgm:presLayoutVars>
          <dgm:bulletEnabled val="1"/>
        </dgm:presLayoutVars>
      </dgm:prSet>
      <dgm:spPr/>
    </dgm:pt>
    <dgm:pt modelId="{6E831665-1D1E-47A3-94CF-49925EFB1FDC}" type="pres">
      <dgm:prSet presAssocID="{18644128-4C3B-44C1-8B47-CC70460BD483}" presName="bgRect" presStyleLbl="node1" presStyleIdx="1" presStyleCnt="3"/>
      <dgm:spPr/>
      <dgm:t>
        <a:bodyPr/>
        <a:lstStyle/>
        <a:p>
          <a:endParaRPr lang="en-US"/>
        </a:p>
      </dgm:t>
    </dgm:pt>
    <dgm:pt modelId="{804B9A4A-8DFC-44E3-AE12-50EBBF02BCBD}" type="pres">
      <dgm:prSet presAssocID="{18644128-4C3B-44C1-8B47-CC70460BD483}" presName="parentNode" presStyleLbl="node1" presStyleIdx="1" presStyleCnt="3">
        <dgm:presLayoutVars>
          <dgm:chMax val="0"/>
          <dgm:bulletEnabled val="1"/>
        </dgm:presLayoutVars>
      </dgm:prSet>
      <dgm:spPr/>
      <dgm:t>
        <a:bodyPr/>
        <a:lstStyle/>
        <a:p>
          <a:endParaRPr lang="en-US"/>
        </a:p>
      </dgm:t>
    </dgm:pt>
    <dgm:pt modelId="{918A6F5E-2CCD-4976-B0A1-F2259013C273}" type="pres">
      <dgm:prSet presAssocID="{18644128-4C3B-44C1-8B47-CC70460BD483}" presName="childNode" presStyleLbl="node1" presStyleIdx="1" presStyleCnt="3">
        <dgm:presLayoutVars>
          <dgm:bulletEnabled val="1"/>
        </dgm:presLayoutVars>
      </dgm:prSet>
      <dgm:spPr/>
      <dgm:t>
        <a:bodyPr/>
        <a:lstStyle/>
        <a:p>
          <a:endParaRPr lang="en-US"/>
        </a:p>
      </dgm:t>
    </dgm:pt>
    <dgm:pt modelId="{7F857412-6146-4AEE-A408-4397ED0BDFE1}" type="pres">
      <dgm:prSet presAssocID="{9C3959CB-DDDD-4C14-8674-7B580E899426}" presName="hSp" presStyleCnt="0"/>
      <dgm:spPr/>
    </dgm:pt>
    <dgm:pt modelId="{463ADDA5-A426-45B7-9669-E80FF815B4C6}" type="pres">
      <dgm:prSet presAssocID="{9C3959CB-DDDD-4C14-8674-7B580E899426}" presName="vProcSp" presStyleCnt="0"/>
      <dgm:spPr/>
    </dgm:pt>
    <dgm:pt modelId="{090AB8E0-4D87-4E1A-874C-695EF6985E66}" type="pres">
      <dgm:prSet presAssocID="{9C3959CB-DDDD-4C14-8674-7B580E899426}" presName="vSp1" presStyleCnt="0"/>
      <dgm:spPr/>
    </dgm:pt>
    <dgm:pt modelId="{B707073F-CB60-4A63-B9DC-0A8C96E42AD9}" type="pres">
      <dgm:prSet presAssocID="{9C3959CB-DDDD-4C14-8674-7B580E899426}" presName="simulatedConn" presStyleLbl="solidFgAcc1" presStyleIdx="1" presStyleCnt="2"/>
      <dgm:spPr>
        <a:noFill/>
        <a:ln>
          <a:noFill/>
        </a:ln>
      </dgm:spPr>
    </dgm:pt>
    <dgm:pt modelId="{06152E5A-4647-46AB-9081-07B5393B49DC}" type="pres">
      <dgm:prSet presAssocID="{9C3959CB-DDDD-4C14-8674-7B580E899426}" presName="vSp2" presStyleCnt="0"/>
      <dgm:spPr/>
    </dgm:pt>
    <dgm:pt modelId="{3D1CB70A-CFDD-445E-9625-CC247CB39FAF}" type="pres">
      <dgm:prSet presAssocID="{9C3959CB-DDDD-4C14-8674-7B580E899426}" presName="sibTrans" presStyleCnt="0"/>
      <dgm:spPr/>
    </dgm:pt>
    <dgm:pt modelId="{A3E9F855-5928-4401-9532-1D8FDC64B400}" type="pres">
      <dgm:prSet presAssocID="{8E52B27E-BF63-4221-A264-AFC84DAFFEF8}" presName="compositeNode" presStyleCnt="0">
        <dgm:presLayoutVars>
          <dgm:bulletEnabled val="1"/>
        </dgm:presLayoutVars>
      </dgm:prSet>
      <dgm:spPr/>
    </dgm:pt>
    <dgm:pt modelId="{0098D59A-9F06-47BC-AD46-414F5828F761}" type="pres">
      <dgm:prSet presAssocID="{8E52B27E-BF63-4221-A264-AFC84DAFFEF8}" presName="bgRect" presStyleLbl="node1" presStyleIdx="2" presStyleCnt="3"/>
      <dgm:spPr/>
      <dgm:t>
        <a:bodyPr/>
        <a:lstStyle/>
        <a:p>
          <a:endParaRPr lang="en-US"/>
        </a:p>
      </dgm:t>
    </dgm:pt>
    <dgm:pt modelId="{EFFC24E6-DCC9-4505-86BA-DCDD14DBB22E}" type="pres">
      <dgm:prSet presAssocID="{8E52B27E-BF63-4221-A264-AFC84DAFFEF8}" presName="parentNode" presStyleLbl="node1" presStyleIdx="2" presStyleCnt="3">
        <dgm:presLayoutVars>
          <dgm:chMax val="0"/>
          <dgm:bulletEnabled val="1"/>
        </dgm:presLayoutVars>
      </dgm:prSet>
      <dgm:spPr/>
      <dgm:t>
        <a:bodyPr/>
        <a:lstStyle/>
        <a:p>
          <a:endParaRPr lang="en-US"/>
        </a:p>
      </dgm:t>
    </dgm:pt>
    <dgm:pt modelId="{D61B7B49-21C6-4E29-B29B-FC58A387E02C}" type="pres">
      <dgm:prSet presAssocID="{8E52B27E-BF63-4221-A264-AFC84DAFFEF8}" presName="childNode" presStyleLbl="node1" presStyleIdx="2" presStyleCnt="3">
        <dgm:presLayoutVars>
          <dgm:bulletEnabled val="1"/>
        </dgm:presLayoutVars>
      </dgm:prSet>
      <dgm:spPr/>
      <dgm:t>
        <a:bodyPr/>
        <a:lstStyle/>
        <a:p>
          <a:endParaRPr lang="en-US"/>
        </a:p>
      </dgm:t>
    </dgm:pt>
  </dgm:ptLst>
  <dgm:cxnLst>
    <dgm:cxn modelId="{EA668C4A-BFA6-4B96-B055-F2980390084A}" srcId="{8E52B27E-BF63-4221-A264-AFC84DAFFEF8}" destId="{54045A1E-A2DB-4CD4-BF38-CDFE32313F2C}" srcOrd="0" destOrd="0" parTransId="{CCA761E2-558C-4C3B-9B80-D9117CEFEB7B}" sibTransId="{C160B9E2-8F03-4819-84E2-D491320F2A1A}"/>
    <dgm:cxn modelId="{729808F9-60FF-4B57-8DC3-0753F8208645}" type="presOf" srcId="{146AFFA1-9CEC-4D86-8A73-C14CDC9809EE}" destId="{D61B7B49-21C6-4E29-B29B-FC58A387E02C}" srcOrd="0" destOrd="2" presId="urn:microsoft.com/office/officeart/2005/8/layout/hProcess7"/>
    <dgm:cxn modelId="{93E679D6-8AD0-436B-B41B-A9829FC1B9A8}" type="presOf" srcId="{F650A5CB-C0C6-49CB-AADF-D72A6C726ECA}" destId="{918A6F5E-2CCD-4976-B0A1-F2259013C273}" srcOrd="0" destOrd="3" presId="urn:microsoft.com/office/officeart/2005/8/layout/hProcess7"/>
    <dgm:cxn modelId="{939BB658-1FB2-45B5-852A-438EC6E8A2F5}" type="presOf" srcId="{26AE679F-3FBE-481B-BA21-15A6D1A01BC9}" destId="{C5B2C018-EB1E-425A-8761-18E58BED5B52}" srcOrd="0" destOrd="0" presId="urn:microsoft.com/office/officeart/2005/8/layout/hProcess7"/>
    <dgm:cxn modelId="{257CDC42-1850-4D47-B470-B50B77AF9E57}" srcId="{8E52B27E-BF63-4221-A264-AFC84DAFFEF8}" destId="{146AFFA1-9CEC-4D86-8A73-C14CDC9809EE}" srcOrd="2" destOrd="0" parTransId="{0E56746D-44B8-431F-B7F4-68207768A43A}" sibTransId="{80AB5CA2-4E01-4559-9508-C6A96D42A74C}"/>
    <dgm:cxn modelId="{07676B24-0E73-43EF-A491-103B33EAE6D9}" srcId="{26AE679F-3FBE-481B-BA21-15A6D1A01BC9}" destId="{A08973D0-B016-4ADD-ABB6-A083F92C9176}" srcOrd="0" destOrd="0" parTransId="{AFC7137F-C5F9-4538-9EE7-B45180A449E7}" sibTransId="{F2D03325-74DE-42A2-8117-CA67C6CBEB4E}"/>
    <dgm:cxn modelId="{801334AF-9B8A-4097-B791-BB3184668FA1}" type="presOf" srcId="{4CB6127A-0E1D-4796-8222-B3C99E700F28}" destId="{DE18D460-D1B2-456A-B0CA-61115E64D698}" srcOrd="0" destOrd="0" presId="urn:microsoft.com/office/officeart/2005/8/layout/hProcess7"/>
    <dgm:cxn modelId="{A616F654-5A45-4E9D-96A9-0D022406DEDE}" type="presOf" srcId="{5FA3EEB3-437E-40CE-B238-8B94F1D2D8C3}" destId="{918A6F5E-2CCD-4976-B0A1-F2259013C273}" srcOrd="0" destOrd="0" presId="urn:microsoft.com/office/officeart/2005/8/layout/hProcess7"/>
    <dgm:cxn modelId="{C977133A-D167-4A76-89FE-702268288AC3}" srcId="{8E52B27E-BF63-4221-A264-AFC84DAFFEF8}" destId="{D11679B5-5A0A-4E32-B777-3DFEE6BFD12D}" srcOrd="1" destOrd="0" parTransId="{01B34617-B37D-4945-A782-783717B8FA5D}" sibTransId="{628E13AD-1C4A-4077-ACD1-08E04988E2CC}"/>
    <dgm:cxn modelId="{F02BA560-5881-4B32-AB28-0A02F5F49BB8}" type="presOf" srcId="{D11679B5-5A0A-4E32-B777-3DFEE6BFD12D}" destId="{D61B7B49-21C6-4E29-B29B-FC58A387E02C}" srcOrd="0" destOrd="1" presId="urn:microsoft.com/office/officeart/2005/8/layout/hProcess7"/>
    <dgm:cxn modelId="{5E05B469-CC55-4C92-A075-929F7C165AE0}" srcId="{18644128-4C3B-44C1-8B47-CC70460BD483}" destId="{5FA3EEB3-437E-40CE-B238-8B94F1D2D8C3}" srcOrd="0" destOrd="0" parTransId="{C0655250-FB56-407F-AA1B-F6D40F087074}" sibTransId="{F7E03FAB-E7BF-40AE-903B-3B062CE92049}"/>
    <dgm:cxn modelId="{1BC88769-1B09-4178-ABB3-C66DEEB59CA9}" type="presOf" srcId="{A08973D0-B016-4ADD-ABB6-A083F92C9176}" destId="{03B855B8-D850-40E5-86CE-C400FB30A4C8}" srcOrd="1" destOrd="0" presId="urn:microsoft.com/office/officeart/2005/8/layout/hProcess7"/>
    <dgm:cxn modelId="{758BC872-B566-4329-9F34-6802B842859C}" type="presOf" srcId="{A08973D0-B016-4ADD-ABB6-A083F92C9176}" destId="{14749B01-6B32-48D1-84B9-243AC79018EE}" srcOrd="0" destOrd="0" presId="urn:microsoft.com/office/officeart/2005/8/layout/hProcess7"/>
    <dgm:cxn modelId="{B518F51A-F720-4CFE-9AEA-F12AC9A05702}" srcId="{A08973D0-B016-4ADD-ABB6-A083F92C9176}" destId="{F62BE5ED-8E54-4999-842C-7FFA6FAC9560}" srcOrd="2" destOrd="0" parTransId="{BAB16847-34E9-4DB1-8025-0E5447A67A8A}" sibTransId="{ED2BA5B4-10CA-4D34-946E-5DA1AA67E872}"/>
    <dgm:cxn modelId="{A381845D-3481-47CD-B036-55B2191081CC}" type="presOf" srcId="{D749383B-3361-4890-AD1D-0D7D7B1D4E08}" destId="{918A6F5E-2CCD-4976-B0A1-F2259013C273}" srcOrd="0" destOrd="1" presId="urn:microsoft.com/office/officeart/2005/8/layout/hProcess7"/>
    <dgm:cxn modelId="{DDA9AD06-D395-4B58-926A-CBB4964972D7}" srcId="{8E52B27E-BF63-4221-A264-AFC84DAFFEF8}" destId="{E70FB35F-94DA-4F60-90D5-4BCD86AA0147}" srcOrd="3" destOrd="0" parTransId="{699BDF2B-F25B-4521-AE3E-CFA97FFF6A56}" sibTransId="{B442C8C8-63FB-4C84-AE01-1DCD00544F23}"/>
    <dgm:cxn modelId="{12465FBC-C9A4-4110-94AD-57C7E550C438}" type="presOf" srcId="{18644128-4C3B-44C1-8B47-CC70460BD483}" destId="{804B9A4A-8DFC-44E3-AE12-50EBBF02BCBD}" srcOrd="1" destOrd="0" presId="urn:microsoft.com/office/officeart/2005/8/layout/hProcess7"/>
    <dgm:cxn modelId="{0B2B2DC6-90E0-41E1-8B21-A3A9FC0193C1}" type="presOf" srcId="{8E52B27E-BF63-4221-A264-AFC84DAFFEF8}" destId="{0098D59A-9F06-47BC-AD46-414F5828F761}" srcOrd="0" destOrd="0" presId="urn:microsoft.com/office/officeart/2005/8/layout/hProcess7"/>
    <dgm:cxn modelId="{F5B90F78-5C35-486C-B17F-8B72F32F148D}" type="presOf" srcId="{E70FB35F-94DA-4F60-90D5-4BCD86AA0147}" destId="{D61B7B49-21C6-4E29-B29B-FC58A387E02C}" srcOrd="0" destOrd="3" presId="urn:microsoft.com/office/officeart/2005/8/layout/hProcess7"/>
    <dgm:cxn modelId="{149012CC-9891-43F6-9C18-C1DBA894BAEF}" type="presOf" srcId="{18644128-4C3B-44C1-8B47-CC70460BD483}" destId="{6E831665-1D1E-47A3-94CF-49925EFB1FDC}" srcOrd="0" destOrd="0" presId="urn:microsoft.com/office/officeart/2005/8/layout/hProcess7"/>
    <dgm:cxn modelId="{2CE75A3F-E2A8-422D-B5CB-F807536AA204}" srcId="{26AE679F-3FBE-481B-BA21-15A6D1A01BC9}" destId="{18644128-4C3B-44C1-8B47-CC70460BD483}" srcOrd="1" destOrd="0" parTransId="{17ED7143-1FD3-4ACA-9F2F-B7354C6D651D}" sibTransId="{9C3959CB-DDDD-4C14-8674-7B580E899426}"/>
    <dgm:cxn modelId="{FA994093-8EC2-412A-A5E6-5511595E23C5}" srcId="{18644128-4C3B-44C1-8B47-CC70460BD483}" destId="{F650A5CB-C0C6-49CB-AADF-D72A6C726ECA}" srcOrd="3" destOrd="0" parTransId="{3BF17C42-EF86-4224-976C-B8BCA6706D86}" sibTransId="{CAF3E277-75A7-4312-B00A-05E8BABB0B95}"/>
    <dgm:cxn modelId="{0951ADDA-9493-49CD-AF48-998AE49E56B8}" type="presOf" srcId="{F62BE5ED-8E54-4999-842C-7FFA6FAC9560}" destId="{DE18D460-D1B2-456A-B0CA-61115E64D698}" srcOrd="0" destOrd="2" presId="urn:microsoft.com/office/officeart/2005/8/layout/hProcess7"/>
    <dgm:cxn modelId="{FB34E481-A7F0-4826-AC32-3F486C7B2C29}" type="presOf" srcId="{6A777650-0BF6-492B-97A4-E7C46A1ACDEB}" destId="{DE18D460-D1B2-456A-B0CA-61115E64D698}" srcOrd="0" destOrd="1" presId="urn:microsoft.com/office/officeart/2005/8/layout/hProcess7"/>
    <dgm:cxn modelId="{0C3B4A2A-0EBB-4933-A16D-153BA5E06330}" srcId="{18644128-4C3B-44C1-8B47-CC70460BD483}" destId="{D749383B-3361-4890-AD1D-0D7D7B1D4E08}" srcOrd="1" destOrd="0" parTransId="{B1A12C22-F3A2-4F38-AE89-7866D2A27363}" sibTransId="{D39DFD75-A3E0-4C48-AC19-03337FF6BE72}"/>
    <dgm:cxn modelId="{E9A11D15-916B-4662-9BB8-9641B54C6775}" type="presOf" srcId="{8E52B27E-BF63-4221-A264-AFC84DAFFEF8}" destId="{EFFC24E6-DCC9-4505-86BA-DCDD14DBB22E}" srcOrd="1" destOrd="0" presId="urn:microsoft.com/office/officeart/2005/8/layout/hProcess7"/>
    <dgm:cxn modelId="{05580016-C339-4FC7-968C-FDE7A7436D39}" type="presOf" srcId="{54045A1E-A2DB-4CD4-BF38-CDFE32313F2C}" destId="{D61B7B49-21C6-4E29-B29B-FC58A387E02C}" srcOrd="0" destOrd="0" presId="urn:microsoft.com/office/officeart/2005/8/layout/hProcess7"/>
    <dgm:cxn modelId="{1AAD211B-81F5-4664-879A-F8CBBD44449A}" srcId="{18644128-4C3B-44C1-8B47-CC70460BD483}" destId="{E51ED1AB-7B15-4D55-BBC2-6EBE3202A096}" srcOrd="2" destOrd="0" parTransId="{AC26CBAB-DF67-4964-A851-A4F8B61FF2BC}" sibTransId="{AE357A67-D871-48B2-92F6-B63AE2273FC4}"/>
    <dgm:cxn modelId="{D0CCCF4F-5473-44A8-BB10-0219DE65BF8D}" srcId="{A08973D0-B016-4ADD-ABB6-A083F92C9176}" destId="{6A777650-0BF6-492B-97A4-E7C46A1ACDEB}" srcOrd="1" destOrd="0" parTransId="{FD85E1EC-3A4E-41EF-BC51-E72E3818DDCE}" sibTransId="{1443DF70-A6DD-4B2A-8511-AFA88027BA55}"/>
    <dgm:cxn modelId="{521F9688-36C9-4896-BA26-6C06B52ABD75}" srcId="{26AE679F-3FBE-481B-BA21-15A6D1A01BC9}" destId="{8E52B27E-BF63-4221-A264-AFC84DAFFEF8}" srcOrd="2" destOrd="0" parTransId="{F5750521-14BD-4776-95BB-AA1F9424710A}" sibTransId="{4E7956FA-B256-4925-AB1C-EAA63E729CAD}"/>
    <dgm:cxn modelId="{E2F466F2-2030-4A01-BCA3-890073FB9043}" srcId="{A08973D0-B016-4ADD-ABB6-A083F92C9176}" destId="{4CB6127A-0E1D-4796-8222-B3C99E700F28}" srcOrd="0" destOrd="0" parTransId="{3AFBC5D7-5C39-4AA9-8DE0-A37D6F322AD5}" sibTransId="{1BBF08F9-43DA-47D1-BACE-648F39416C4A}"/>
    <dgm:cxn modelId="{88C81EBD-ED69-4314-9485-0AE1CA607B20}" type="presOf" srcId="{E51ED1AB-7B15-4D55-BBC2-6EBE3202A096}" destId="{918A6F5E-2CCD-4976-B0A1-F2259013C273}" srcOrd="0" destOrd="2" presId="urn:microsoft.com/office/officeart/2005/8/layout/hProcess7"/>
    <dgm:cxn modelId="{1B96EBDB-E966-474C-8D0C-ECC1D0A57AC9}" type="presParOf" srcId="{C5B2C018-EB1E-425A-8761-18E58BED5B52}" destId="{0DD7A355-D40B-496F-807C-E82E7E3DED19}" srcOrd="0" destOrd="0" presId="urn:microsoft.com/office/officeart/2005/8/layout/hProcess7"/>
    <dgm:cxn modelId="{D929F057-EB09-454A-87E8-845E949F5BAC}" type="presParOf" srcId="{0DD7A355-D40B-496F-807C-E82E7E3DED19}" destId="{14749B01-6B32-48D1-84B9-243AC79018EE}" srcOrd="0" destOrd="0" presId="urn:microsoft.com/office/officeart/2005/8/layout/hProcess7"/>
    <dgm:cxn modelId="{A09E4448-C98D-4F2E-8497-27E69AB7FA14}" type="presParOf" srcId="{0DD7A355-D40B-496F-807C-E82E7E3DED19}" destId="{03B855B8-D850-40E5-86CE-C400FB30A4C8}" srcOrd="1" destOrd="0" presId="urn:microsoft.com/office/officeart/2005/8/layout/hProcess7"/>
    <dgm:cxn modelId="{735F2889-52AB-4C38-A4B4-D4A9DF4D5560}" type="presParOf" srcId="{0DD7A355-D40B-496F-807C-E82E7E3DED19}" destId="{DE18D460-D1B2-456A-B0CA-61115E64D698}" srcOrd="2" destOrd="0" presId="urn:microsoft.com/office/officeart/2005/8/layout/hProcess7"/>
    <dgm:cxn modelId="{1027A2B0-88FC-4C2E-8F2A-16D0395D9D73}" type="presParOf" srcId="{C5B2C018-EB1E-425A-8761-18E58BED5B52}" destId="{00950A14-BB21-4C67-AF60-A402401778A6}" srcOrd="1" destOrd="0" presId="urn:microsoft.com/office/officeart/2005/8/layout/hProcess7"/>
    <dgm:cxn modelId="{AA79723F-0D57-436D-B90A-BAC9FDACFED2}" type="presParOf" srcId="{C5B2C018-EB1E-425A-8761-18E58BED5B52}" destId="{5A291507-DCC5-447F-B508-67A4646A2F12}" srcOrd="2" destOrd="0" presId="urn:microsoft.com/office/officeart/2005/8/layout/hProcess7"/>
    <dgm:cxn modelId="{AE666EB1-62D1-4DC8-BE45-D80FF390D315}" type="presParOf" srcId="{5A291507-DCC5-447F-B508-67A4646A2F12}" destId="{74BCC1D6-0622-46AD-93E1-6D468822F911}" srcOrd="0" destOrd="0" presId="urn:microsoft.com/office/officeart/2005/8/layout/hProcess7"/>
    <dgm:cxn modelId="{B1E6E503-DA52-4ED8-BB61-CF89C8A3C160}" type="presParOf" srcId="{5A291507-DCC5-447F-B508-67A4646A2F12}" destId="{38A78982-F786-4283-9474-AB5A189AE6E4}" srcOrd="1" destOrd="0" presId="urn:microsoft.com/office/officeart/2005/8/layout/hProcess7"/>
    <dgm:cxn modelId="{A05D7F1A-BA60-4064-A743-768A732BE445}" type="presParOf" srcId="{5A291507-DCC5-447F-B508-67A4646A2F12}" destId="{E5F36104-1D08-4F5F-991F-E17B8A267361}" srcOrd="2" destOrd="0" presId="urn:microsoft.com/office/officeart/2005/8/layout/hProcess7"/>
    <dgm:cxn modelId="{0963B7B9-EDDB-42EE-B0DE-C912006BC410}" type="presParOf" srcId="{C5B2C018-EB1E-425A-8761-18E58BED5B52}" destId="{ADAE1A47-DF7C-4D3A-955A-F79D17BEDD23}" srcOrd="3" destOrd="0" presId="urn:microsoft.com/office/officeart/2005/8/layout/hProcess7"/>
    <dgm:cxn modelId="{A4E226A1-4021-4021-A0C0-9D909136B5DB}" type="presParOf" srcId="{C5B2C018-EB1E-425A-8761-18E58BED5B52}" destId="{BDABC071-50D8-4C1F-919E-B240BB2E14E5}" srcOrd="4" destOrd="0" presId="urn:microsoft.com/office/officeart/2005/8/layout/hProcess7"/>
    <dgm:cxn modelId="{5A80A73A-ECB2-4F59-930E-9AB18ADAC0A7}" type="presParOf" srcId="{BDABC071-50D8-4C1F-919E-B240BB2E14E5}" destId="{6E831665-1D1E-47A3-94CF-49925EFB1FDC}" srcOrd="0" destOrd="0" presId="urn:microsoft.com/office/officeart/2005/8/layout/hProcess7"/>
    <dgm:cxn modelId="{64DAC63C-13F0-4B72-A010-57BDD556FA03}" type="presParOf" srcId="{BDABC071-50D8-4C1F-919E-B240BB2E14E5}" destId="{804B9A4A-8DFC-44E3-AE12-50EBBF02BCBD}" srcOrd="1" destOrd="0" presId="urn:microsoft.com/office/officeart/2005/8/layout/hProcess7"/>
    <dgm:cxn modelId="{61452534-C2F9-4A48-BA06-B1FF75C8DE73}" type="presParOf" srcId="{BDABC071-50D8-4C1F-919E-B240BB2E14E5}" destId="{918A6F5E-2CCD-4976-B0A1-F2259013C273}" srcOrd="2" destOrd="0" presId="urn:microsoft.com/office/officeart/2005/8/layout/hProcess7"/>
    <dgm:cxn modelId="{5DA09BF1-CF05-4492-98FB-D0119E83AC4C}" type="presParOf" srcId="{C5B2C018-EB1E-425A-8761-18E58BED5B52}" destId="{7F857412-6146-4AEE-A408-4397ED0BDFE1}" srcOrd="5" destOrd="0" presId="urn:microsoft.com/office/officeart/2005/8/layout/hProcess7"/>
    <dgm:cxn modelId="{C58DCD5D-CC53-4D5B-8ED8-1A34795DDE01}" type="presParOf" srcId="{C5B2C018-EB1E-425A-8761-18E58BED5B52}" destId="{463ADDA5-A426-45B7-9669-E80FF815B4C6}" srcOrd="6" destOrd="0" presId="urn:microsoft.com/office/officeart/2005/8/layout/hProcess7"/>
    <dgm:cxn modelId="{B73538AA-5DB5-4E38-AF94-D7C4236A6C77}" type="presParOf" srcId="{463ADDA5-A426-45B7-9669-E80FF815B4C6}" destId="{090AB8E0-4D87-4E1A-874C-695EF6985E66}" srcOrd="0" destOrd="0" presId="urn:microsoft.com/office/officeart/2005/8/layout/hProcess7"/>
    <dgm:cxn modelId="{60CABB3D-4265-427B-A71D-FB4D14CA58D7}" type="presParOf" srcId="{463ADDA5-A426-45B7-9669-E80FF815B4C6}" destId="{B707073F-CB60-4A63-B9DC-0A8C96E42AD9}" srcOrd="1" destOrd="0" presId="urn:microsoft.com/office/officeart/2005/8/layout/hProcess7"/>
    <dgm:cxn modelId="{4E63B6F8-96CF-40D5-8D40-9F9E646D1055}" type="presParOf" srcId="{463ADDA5-A426-45B7-9669-E80FF815B4C6}" destId="{06152E5A-4647-46AB-9081-07B5393B49DC}" srcOrd="2" destOrd="0" presId="urn:microsoft.com/office/officeart/2005/8/layout/hProcess7"/>
    <dgm:cxn modelId="{A3F21B92-BD11-4C58-81A6-78461C58E813}" type="presParOf" srcId="{C5B2C018-EB1E-425A-8761-18E58BED5B52}" destId="{3D1CB70A-CFDD-445E-9625-CC247CB39FAF}" srcOrd="7" destOrd="0" presId="urn:microsoft.com/office/officeart/2005/8/layout/hProcess7"/>
    <dgm:cxn modelId="{A24721C0-270D-4E18-84E0-781A8D0E63D3}" type="presParOf" srcId="{C5B2C018-EB1E-425A-8761-18E58BED5B52}" destId="{A3E9F855-5928-4401-9532-1D8FDC64B400}" srcOrd="8" destOrd="0" presId="urn:microsoft.com/office/officeart/2005/8/layout/hProcess7"/>
    <dgm:cxn modelId="{A81435A7-62A7-4DFC-8402-FDF5BB7B977D}" type="presParOf" srcId="{A3E9F855-5928-4401-9532-1D8FDC64B400}" destId="{0098D59A-9F06-47BC-AD46-414F5828F761}" srcOrd="0" destOrd="0" presId="urn:microsoft.com/office/officeart/2005/8/layout/hProcess7"/>
    <dgm:cxn modelId="{04B45D69-2DA8-49B2-B6F8-A82AC78B0DAA}" type="presParOf" srcId="{A3E9F855-5928-4401-9532-1D8FDC64B400}" destId="{EFFC24E6-DCC9-4505-86BA-DCDD14DBB22E}" srcOrd="1" destOrd="0" presId="urn:microsoft.com/office/officeart/2005/8/layout/hProcess7"/>
    <dgm:cxn modelId="{3594861A-BB21-425A-8E6E-9418BAA77878}" type="presParOf" srcId="{A3E9F855-5928-4401-9532-1D8FDC64B400}" destId="{D61B7B49-21C6-4E29-B29B-FC58A387E02C}"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AE679F-3FBE-481B-BA21-15A6D1A01BC9}"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A08973D0-B016-4ADD-ABB6-A083F92C9176}">
      <dgm:prSet phldrT="[Text]"/>
      <dgm:spPr>
        <a:solidFill>
          <a:schemeClr val="accent6">
            <a:lumMod val="40000"/>
            <a:lumOff val="60000"/>
          </a:schemeClr>
        </a:solidFill>
      </dgm:spPr>
      <dgm:t>
        <a:bodyPr/>
        <a:lstStyle/>
        <a:p>
          <a:r>
            <a:rPr lang="en-US" b="1" dirty="0" smtClean="0">
              <a:latin typeface="Courier New" pitchFamily="49" charset="0"/>
              <a:cs typeface="Courier New" pitchFamily="49" charset="0"/>
            </a:rPr>
            <a:t>Toyota.java</a:t>
          </a:r>
          <a:endParaRPr lang="en-US" b="1" dirty="0">
            <a:latin typeface="Courier New" pitchFamily="49" charset="0"/>
            <a:cs typeface="Courier New" pitchFamily="49" charset="0"/>
          </a:endParaRPr>
        </a:p>
      </dgm:t>
    </dgm:pt>
    <dgm:pt modelId="{AFC7137F-C5F9-4538-9EE7-B45180A449E7}" type="parTrans" cxnId="{07676B24-0E73-43EF-A491-103B33EAE6D9}">
      <dgm:prSet/>
      <dgm:spPr/>
      <dgm:t>
        <a:bodyPr/>
        <a:lstStyle/>
        <a:p>
          <a:endParaRPr lang="en-US"/>
        </a:p>
      </dgm:t>
    </dgm:pt>
    <dgm:pt modelId="{F2D03325-74DE-42A2-8117-CA67C6CBEB4E}" type="sibTrans" cxnId="{07676B24-0E73-43EF-A491-103B33EAE6D9}">
      <dgm:prSet/>
      <dgm:spPr/>
      <dgm:t>
        <a:bodyPr/>
        <a:lstStyle/>
        <a:p>
          <a:endParaRPr lang="en-US"/>
        </a:p>
      </dgm:t>
    </dgm:pt>
    <dgm:pt modelId="{18644128-4C3B-44C1-8B47-CC70460BD483}">
      <dgm:prSet phldrT="[Text]"/>
      <dgm:spPr>
        <a:solidFill>
          <a:schemeClr val="accent6">
            <a:lumMod val="40000"/>
            <a:lumOff val="60000"/>
          </a:schemeClr>
        </a:solidFill>
      </dgm:spPr>
      <dgm:t>
        <a:bodyPr/>
        <a:lstStyle/>
        <a:p>
          <a:r>
            <a:rPr lang="en-US" b="1" dirty="0" smtClean="0">
              <a:latin typeface="Courier New" pitchFamily="49" charset="0"/>
              <a:cs typeface="Courier New" pitchFamily="49" charset="0"/>
            </a:rPr>
            <a:t>GM.java</a:t>
          </a:r>
          <a:endParaRPr lang="en-US" b="1" dirty="0">
            <a:latin typeface="Courier New" pitchFamily="49" charset="0"/>
            <a:cs typeface="Courier New" pitchFamily="49" charset="0"/>
          </a:endParaRPr>
        </a:p>
      </dgm:t>
    </dgm:pt>
    <dgm:pt modelId="{17ED7143-1FD3-4ACA-9F2F-B7354C6D651D}" type="parTrans" cxnId="{2CE75A3F-E2A8-422D-B5CB-F807536AA204}">
      <dgm:prSet/>
      <dgm:spPr/>
      <dgm:t>
        <a:bodyPr/>
        <a:lstStyle/>
        <a:p>
          <a:endParaRPr lang="en-US"/>
        </a:p>
      </dgm:t>
    </dgm:pt>
    <dgm:pt modelId="{9C3959CB-DDDD-4C14-8674-7B580E899426}" type="sibTrans" cxnId="{2CE75A3F-E2A8-422D-B5CB-F807536AA204}">
      <dgm:prSet/>
      <dgm:spPr/>
      <dgm:t>
        <a:bodyPr/>
        <a:lstStyle/>
        <a:p>
          <a:endParaRPr lang="en-US"/>
        </a:p>
      </dgm:t>
    </dgm:pt>
    <dgm:pt modelId="{5FA3EEB3-437E-40CE-B238-8B94F1D2D8C3}">
      <dgm:prSet phldrT="[Tex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a:t>
          </a:r>
          <a:endParaRPr lang="en-US" sz="1800" dirty="0"/>
        </a:p>
      </dgm:t>
    </dgm:pt>
    <dgm:pt modelId="{C0655250-FB56-407F-AA1B-F6D40F087074}" type="parTrans" cxnId="{5E05B469-CC55-4C92-A075-929F7C165AE0}">
      <dgm:prSet/>
      <dgm:spPr/>
      <dgm:t>
        <a:bodyPr/>
        <a:lstStyle/>
        <a:p>
          <a:endParaRPr lang="en-US"/>
        </a:p>
      </dgm:t>
    </dgm:pt>
    <dgm:pt modelId="{F7E03FAB-E7BF-40AE-903B-3B062CE92049}" type="sibTrans" cxnId="{5E05B469-CC55-4C92-A075-929F7C165AE0}">
      <dgm:prSet/>
      <dgm:spPr/>
      <dgm:t>
        <a:bodyPr/>
        <a:lstStyle/>
        <a:p>
          <a:endParaRPr lang="en-US"/>
        </a:p>
      </dgm:t>
    </dgm:pt>
    <dgm:pt modelId="{8E52B27E-BF63-4221-A264-AFC84DAFFEF8}">
      <dgm:prSet phldrT="[Text]"/>
      <dgm:spPr>
        <a:solidFill>
          <a:schemeClr val="accent6">
            <a:lumMod val="40000"/>
            <a:lumOff val="60000"/>
          </a:schemeClr>
        </a:solidFill>
      </dgm:spPr>
      <dgm:t>
        <a:bodyPr/>
        <a:lstStyle/>
        <a:p>
          <a:r>
            <a:rPr lang="en-US" b="1" dirty="0" smtClean="0">
              <a:latin typeface="Courier New" pitchFamily="49" charset="0"/>
              <a:cs typeface="Courier New" pitchFamily="49" charset="0"/>
            </a:rPr>
            <a:t>BMW.java</a:t>
          </a:r>
          <a:endParaRPr lang="en-US" b="1" dirty="0">
            <a:latin typeface="Courier New" pitchFamily="49" charset="0"/>
            <a:cs typeface="Courier New" pitchFamily="49" charset="0"/>
          </a:endParaRPr>
        </a:p>
      </dgm:t>
    </dgm:pt>
    <dgm:pt modelId="{F5750521-14BD-4776-95BB-AA1F9424710A}" type="parTrans" cxnId="{521F9688-36C9-4896-BA26-6C06B52ABD75}">
      <dgm:prSet/>
      <dgm:spPr/>
      <dgm:t>
        <a:bodyPr/>
        <a:lstStyle/>
        <a:p>
          <a:endParaRPr lang="en-US"/>
        </a:p>
      </dgm:t>
    </dgm:pt>
    <dgm:pt modelId="{4E7956FA-B256-4925-AB1C-EAA63E729CAD}" type="sibTrans" cxnId="{521F9688-36C9-4896-BA26-6C06B52ABD75}">
      <dgm:prSet/>
      <dgm:spPr/>
      <dgm:t>
        <a:bodyPr/>
        <a:lstStyle/>
        <a:p>
          <a:endParaRPr lang="en-US"/>
        </a:p>
      </dgm:t>
    </dgm:pt>
    <dgm:pt modelId="{54045A1E-A2DB-4CD4-BF38-CDFE32313F2C}">
      <dgm:prSet phldrT="[Tex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a:t>
          </a:r>
          <a:endParaRPr lang="en-US" sz="1800" dirty="0"/>
        </a:p>
      </dgm:t>
    </dgm:pt>
    <dgm:pt modelId="{CCA761E2-558C-4C3B-9B80-D9117CEFEB7B}" type="parTrans" cxnId="{EA668C4A-BFA6-4B96-B055-F2980390084A}">
      <dgm:prSet/>
      <dgm:spPr/>
      <dgm:t>
        <a:bodyPr/>
        <a:lstStyle/>
        <a:p>
          <a:endParaRPr lang="en-US"/>
        </a:p>
      </dgm:t>
    </dgm:pt>
    <dgm:pt modelId="{C160B9E2-8F03-4819-84E2-D491320F2A1A}" type="sibTrans" cxnId="{EA668C4A-BFA6-4B96-B055-F2980390084A}">
      <dgm:prSet/>
      <dgm:spPr/>
      <dgm:t>
        <a:bodyPr/>
        <a:lstStyle/>
        <a:p>
          <a:endParaRPr lang="en-US"/>
        </a:p>
      </dgm:t>
    </dgm:pt>
    <dgm:pt modelId="{4CB6127A-0E1D-4796-8222-B3C99E700F28}">
      <dgm:prSet phldrT="[Tex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a:t>
          </a:r>
          <a:endParaRPr lang="en-US" sz="1800" b="1" dirty="0">
            <a:effectLst/>
            <a:latin typeface="Courier New" pitchFamily="49" charset="0"/>
            <a:cs typeface="Courier New" pitchFamily="49" charset="0"/>
          </a:endParaRPr>
        </a:p>
      </dgm:t>
    </dgm:pt>
    <dgm:pt modelId="{3AFBC5D7-5C39-4AA9-8DE0-A37D6F322AD5}" type="parTrans" cxnId="{E2F466F2-2030-4A01-BCA3-890073FB9043}">
      <dgm:prSet/>
      <dgm:spPr/>
      <dgm:t>
        <a:bodyPr/>
        <a:lstStyle/>
        <a:p>
          <a:endParaRPr lang="en-US"/>
        </a:p>
      </dgm:t>
    </dgm:pt>
    <dgm:pt modelId="{1BBF08F9-43DA-47D1-BACE-648F39416C4A}" type="sibTrans" cxnId="{E2F466F2-2030-4A01-BCA3-890073FB9043}">
      <dgm:prSet/>
      <dgm:spPr/>
      <dgm:t>
        <a:bodyPr/>
        <a:lstStyle/>
        <a:p>
          <a:endParaRPr lang="en-US"/>
        </a:p>
      </dgm:t>
    </dgm:pt>
    <dgm:pt modelId="{94CCD958-FB61-42B2-B14D-C4BC8C819393}">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start();</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0CC75197-696E-4FB3-B028-707926149AE9}" type="parTrans" cxnId="{6E371AE2-B5C7-4B31-B855-96997520E2AE}">
      <dgm:prSet/>
      <dgm:spPr/>
      <dgm:t>
        <a:bodyPr/>
        <a:lstStyle/>
        <a:p>
          <a:endParaRPr lang="en-US"/>
        </a:p>
      </dgm:t>
    </dgm:pt>
    <dgm:pt modelId="{812A17BB-9E76-4829-97A2-9B3B433C4D2B}" type="sibTrans" cxnId="{6E371AE2-B5C7-4B31-B855-96997520E2AE}">
      <dgm:prSet/>
      <dgm:spPr/>
      <dgm:t>
        <a:bodyPr/>
        <a:lstStyle/>
        <a:p>
          <a:endParaRPr lang="en-US"/>
        </a:p>
      </dgm:t>
    </dgm:pt>
    <dgm:pt modelId="{AEA2D285-38A4-40FF-9708-B9FE15B46576}">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begin();</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09D9F1DA-D8DC-4B4D-965C-2B9AA4404622}" type="parTrans" cxnId="{18B7FF33-4BD7-4C15-92C0-70B54205529D}">
      <dgm:prSet/>
      <dgm:spPr/>
      <dgm:t>
        <a:bodyPr/>
        <a:lstStyle/>
        <a:p>
          <a:endParaRPr lang="en-US"/>
        </a:p>
      </dgm:t>
    </dgm:pt>
    <dgm:pt modelId="{A0200D33-F0BC-46BB-8049-4EA12224B0BC}" type="sibTrans" cxnId="{18B7FF33-4BD7-4C15-92C0-70B54205529D}">
      <dgm:prSet/>
      <dgm:spPr/>
      <dgm:t>
        <a:bodyPr/>
        <a:lstStyle/>
        <a:p>
          <a:endParaRPr lang="en-US"/>
        </a:p>
      </dgm:t>
    </dgm:pt>
    <dgm:pt modelId="{D7FFE771-B34B-4EED-ABA4-7A81CC1D56FF}">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start();</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13D30D1D-A7AC-41E6-B894-043D24FFCA8F}" type="parTrans" cxnId="{47E81350-19B7-4BC5-BE00-9E5457FCEA12}">
      <dgm:prSet/>
      <dgm:spPr/>
      <dgm:t>
        <a:bodyPr/>
        <a:lstStyle/>
        <a:p>
          <a:endParaRPr lang="en-US"/>
        </a:p>
      </dgm:t>
    </dgm:pt>
    <dgm:pt modelId="{8C18C13F-586D-48E3-9A9D-22FA10421897}" type="sibTrans" cxnId="{47E81350-19B7-4BC5-BE00-9E5457FCEA12}">
      <dgm:prSet/>
      <dgm:spPr/>
      <dgm:t>
        <a:bodyPr/>
        <a:lstStyle/>
        <a:p>
          <a:endParaRPr lang="en-US"/>
        </a:p>
      </dgm:t>
    </dgm:pt>
    <dgm:pt modelId="{7F620830-F962-4DCB-AF74-90C2B2A4AE87}">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begin();</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8491B97E-1EAE-4BE3-B0E2-4ABFE1F1D1F4}" type="parTrans" cxnId="{B11C109C-8295-409D-A3B9-D935B37CD417}">
      <dgm:prSet/>
      <dgm:spPr/>
      <dgm:t>
        <a:bodyPr/>
        <a:lstStyle/>
        <a:p>
          <a:endParaRPr lang="en-US"/>
        </a:p>
      </dgm:t>
    </dgm:pt>
    <dgm:pt modelId="{5893E064-190E-4D09-8BFA-2FDB31922D89}" type="sibTrans" cxnId="{B11C109C-8295-409D-A3B9-D935B37CD417}">
      <dgm:prSet/>
      <dgm:spPr/>
      <dgm:t>
        <a:bodyPr/>
        <a:lstStyle/>
        <a:p>
          <a:endParaRPr lang="en-US"/>
        </a:p>
      </dgm:t>
    </dgm:pt>
    <dgm:pt modelId="{0025F151-8626-4AFF-B34A-57890C21046A}">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start();</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35CB255C-39EF-4EA9-ADCD-F8B172F17E18}" type="parTrans" cxnId="{A65019D9-A2EE-4FE9-987A-DC94335D6666}">
      <dgm:prSet/>
      <dgm:spPr/>
      <dgm:t>
        <a:bodyPr/>
        <a:lstStyle/>
        <a:p>
          <a:endParaRPr lang="en-US"/>
        </a:p>
      </dgm:t>
    </dgm:pt>
    <dgm:pt modelId="{7CD8A224-8A35-4970-B783-FD78265F0DB0}" type="sibTrans" cxnId="{A65019D9-A2EE-4FE9-987A-DC94335D6666}">
      <dgm:prSet/>
      <dgm:spPr/>
      <dgm:t>
        <a:bodyPr/>
        <a:lstStyle/>
        <a:p>
          <a:endParaRPr lang="en-US"/>
        </a:p>
      </dgm:t>
    </dgm:pt>
    <dgm:pt modelId="{C1861AB8-67CC-47C6-857C-A4A8BFD12988}">
      <dgm:prSet custT="1"/>
      <dgm:spPr/>
      <dgm:t>
        <a:bodyPr/>
        <a:lstStyle/>
        <a:p>
          <a:r>
            <a:rPr lang="en-US" sz="1800" b="1" dirty="0" smtClean="0">
              <a:solidFill>
                <a:srgbClr val="000000"/>
              </a:solidFill>
              <a:effectLst/>
              <a:latin typeface="Courier New" pitchFamily="49" charset="0"/>
              <a:ea typeface="Courier" charset="0"/>
              <a:cs typeface="Courier New" pitchFamily="49" charset="0"/>
              <a:sym typeface="Courier" charset="0"/>
            </a:rPr>
            <a:t>+ begin();</a:t>
          </a:r>
          <a:endParaRPr lang="en-US" sz="1800" b="1" dirty="0">
            <a:solidFill>
              <a:srgbClr val="000000"/>
            </a:solidFill>
            <a:effectLst/>
            <a:latin typeface="Courier New" pitchFamily="49" charset="0"/>
            <a:ea typeface="Courier" charset="0"/>
            <a:cs typeface="Courier New" pitchFamily="49" charset="0"/>
            <a:sym typeface="Courier" charset="0"/>
          </a:endParaRPr>
        </a:p>
      </dgm:t>
    </dgm:pt>
    <dgm:pt modelId="{620D44DB-64B7-4C29-B88F-0D040824F9AF}" type="parTrans" cxnId="{450A776B-3D44-41BB-B27E-5BED1CE8B112}">
      <dgm:prSet/>
      <dgm:spPr/>
      <dgm:t>
        <a:bodyPr/>
        <a:lstStyle/>
        <a:p>
          <a:endParaRPr lang="en-US"/>
        </a:p>
      </dgm:t>
    </dgm:pt>
    <dgm:pt modelId="{919C01AC-4D12-4AB0-991F-F0AC1A5528FE}" type="sibTrans" cxnId="{450A776B-3D44-41BB-B27E-5BED1CE8B112}">
      <dgm:prSet/>
      <dgm:spPr/>
      <dgm:t>
        <a:bodyPr/>
        <a:lstStyle/>
        <a:p>
          <a:endParaRPr lang="en-US"/>
        </a:p>
      </dgm:t>
    </dgm:pt>
    <dgm:pt modelId="{C5B2C018-EB1E-425A-8761-18E58BED5B52}" type="pres">
      <dgm:prSet presAssocID="{26AE679F-3FBE-481B-BA21-15A6D1A01BC9}" presName="Name0" presStyleCnt="0">
        <dgm:presLayoutVars>
          <dgm:dir/>
          <dgm:animLvl val="lvl"/>
          <dgm:resizeHandles val="exact"/>
        </dgm:presLayoutVars>
      </dgm:prSet>
      <dgm:spPr/>
      <dgm:t>
        <a:bodyPr/>
        <a:lstStyle/>
        <a:p>
          <a:endParaRPr lang="en-US"/>
        </a:p>
      </dgm:t>
    </dgm:pt>
    <dgm:pt modelId="{0DD7A355-D40B-496F-807C-E82E7E3DED19}" type="pres">
      <dgm:prSet presAssocID="{A08973D0-B016-4ADD-ABB6-A083F92C9176}" presName="compositeNode" presStyleCnt="0">
        <dgm:presLayoutVars>
          <dgm:bulletEnabled val="1"/>
        </dgm:presLayoutVars>
      </dgm:prSet>
      <dgm:spPr/>
    </dgm:pt>
    <dgm:pt modelId="{14749B01-6B32-48D1-84B9-243AC79018EE}" type="pres">
      <dgm:prSet presAssocID="{A08973D0-B016-4ADD-ABB6-A083F92C9176}" presName="bgRect" presStyleLbl="node1" presStyleIdx="0" presStyleCnt="3"/>
      <dgm:spPr/>
      <dgm:t>
        <a:bodyPr/>
        <a:lstStyle/>
        <a:p>
          <a:endParaRPr lang="en-US"/>
        </a:p>
      </dgm:t>
    </dgm:pt>
    <dgm:pt modelId="{03B855B8-D850-40E5-86CE-C400FB30A4C8}" type="pres">
      <dgm:prSet presAssocID="{A08973D0-B016-4ADD-ABB6-A083F92C9176}" presName="parentNode" presStyleLbl="node1" presStyleIdx="0" presStyleCnt="3">
        <dgm:presLayoutVars>
          <dgm:chMax val="0"/>
          <dgm:bulletEnabled val="1"/>
        </dgm:presLayoutVars>
      </dgm:prSet>
      <dgm:spPr/>
      <dgm:t>
        <a:bodyPr/>
        <a:lstStyle/>
        <a:p>
          <a:endParaRPr lang="en-US"/>
        </a:p>
      </dgm:t>
    </dgm:pt>
    <dgm:pt modelId="{DE18D460-D1B2-456A-B0CA-61115E64D698}" type="pres">
      <dgm:prSet presAssocID="{A08973D0-B016-4ADD-ABB6-A083F92C9176}" presName="childNode" presStyleLbl="node1" presStyleIdx="0" presStyleCnt="3">
        <dgm:presLayoutVars>
          <dgm:bulletEnabled val="1"/>
        </dgm:presLayoutVars>
      </dgm:prSet>
      <dgm:spPr/>
      <dgm:t>
        <a:bodyPr/>
        <a:lstStyle/>
        <a:p>
          <a:endParaRPr lang="en-US"/>
        </a:p>
      </dgm:t>
    </dgm:pt>
    <dgm:pt modelId="{00950A14-BB21-4C67-AF60-A402401778A6}" type="pres">
      <dgm:prSet presAssocID="{F2D03325-74DE-42A2-8117-CA67C6CBEB4E}" presName="hSp" presStyleCnt="0"/>
      <dgm:spPr/>
    </dgm:pt>
    <dgm:pt modelId="{5A291507-DCC5-447F-B508-67A4646A2F12}" type="pres">
      <dgm:prSet presAssocID="{F2D03325-74DE-42A2-8117-CA67C6CBEB4E}" presName="vProcSp" presStyleCnt="0"/>
      <dgm:spPr/>
    </dgm:pt>
    <dgm:pt modelId="{74BCC1D6-0622-46AD-93E1-6D468822F911}" type="pres">
      <dgm:prSet presAssocID="{F2D03325-74DE-42A2-8117-CA67C6CBEB4E}" presName="vSp1" presStyleCnt="0"/>
      <dgm:spPr/>
    </dgm:pt>
    <dgm:pt modelId="{38A78982-F786-4283-9474-AB5A189AE6E4}" type="pres">
      <dgm:prSet presAssocID="{F2D03325-74DE-42A2-8117-CA67C6CBEB4E}" presName="simulatedConn" presStyleLbl="solidFgAcc1" presStyleIdx="0" presStyleCnt="2"/>
      <dgm:spPr>
        <a:noFill/>
        <a:ln>
          <a:noFill/>
        </a:ln>
      </dgm:spPr>
    </dgm:pt>
    <dgm:pt modelId="{E5F36104-1D08-4F5F-991F-E17B8A267361}" type="pres">
      <dgm:prSet presAssocID="{F2D03325-74DE-42A2-8117-CA67C6CBEB4E}" presName="vSp2" presStyleCnt="0"/>
      <dgm:spPr/>
    </dgm:pt>
    <dgm:pt modelId="{ADAE1A47-DF7C-4D3A-955A-F79D17BEDD23}" type="pres">
      <dgm:prSet presAssocID="{F2D03325-74DE-42A2-8117-CA67C6CBEB4E}" presName="sibTrans" presStyleCnt="0"/>
      <dgm:spPr/>
    </dgm:pt>
    <dgm:pt modelId="{BDABC071-50D8-4C1F-919E-B240BB2E14E5}" type="pres">
      <dgm:prSet presAssocID="{18644128-4C3B-44C1-8B47-CC70460BD483}" presName="compositeNode" presStyleCnt="0">
        <dgm:presLayoutVars>
          <dgm:bulletEnabled val="1"/>
        </dgm:presLayoutVars>
      </dgm:prSet>
      <dgm:spPr/>
    </dgm:pt>
    <dgm:pt modelId="{6E831665-1D1E-47A3-94CF-49925EFB1FDC}" type="pres">
      <dgm:prSet presAssocID="{18644128-4C3B-44C1-8B47-CC70460BD483}" presName="bgRect" presStyleLbl="node1" presStyleIdx="1" presStyleCnt="3"/>
      <dgm:spPr/>
      <dgm:t>
        <a:bodyPr/>
        <a:lstStyle/>
        <a:p>
          <a:endParaRPr lang="en-US"/>
        </a:p>
      </dgm:t>
    </dgm:pt>
    <dgm:pt modelId="{804B9A4A-8DFC-44E3-AE12-50EBBF02BCBD}" type="pres">
      <dgm:prSet presAssocID="{18644128-4C3B-44C1-8B47-CC70460BD483}" presName="parentNode" presStyleLbl="node1" presStyleIdx="1" presStyleCnt="3">
        <dgm:presLayoutVars>
          <dgm:chMax val="0"/>
          <dgm:bulletEnabled val="1"/>
        </dgm:presLayoutVars>
      </dgm:prSet>
      <dgm:spPr/>
      <dgm:t>
        <a:bodyPr/>
        <a:lstStyle/>
        <a:p>
          <a:endParaRPr lang="en-US"/>
        </a:p>
      </dgm:t>
    </dgm:pt>
    <dgm:pt modelId="{918A6F5E-2CCD-4976-B0A1-F2259013C273}" type="pres">
      <dgm:prSet presAssocID="{18644128-4C3B-44C1-8B47-CC70460BD483}" presName="childNode" presStyleLbl="node1" presStyleIdx="1" presStyleCnt="3">
        <dgm:presLayoutVars>
          <dgm:bulletEnabled val="1"/>
        </dgm:presLayoutVars>
      </dgm:prSet>
      <dgm:spPr/>
      <dgm:t>
        <a:bodyPr/>
        <a:lstStyle/>
        <a:p>
          <a:endParaRPr lang="en-US"/>
        </a:p>
      </dgm:t>
    </dgm:pt>
    <dgm:pt modelId="{7F857412-6146-4AEE-A408-4397ED0BDFE1}" type="pres">
      <dgm:prSet presAssocID="{9C3959CB-DDDD-4C14-8674-7B580E899426}" presName="hSp" presStyleCnt="0"/>
      <dgm:spPr/>
    </dgm:pt>
    <dgm:pt modelId="{463ADDA5-A426-45B7-9669-E80FF815B4C6}" type="pres">
      <dgm:prSet presAssocID="{9C3959CB-DDDD-4C14-8674-7B580E899426}" presName="vProcSp" presStyleCnt="0"/>
      <dgm:spPr/>
    </dgm:pt>
    <dgm:pt modelId="{090AB8E0-4D87-4E1A-874C-695EF6985E66}" type="pres">
      <dgm:prSet presAssocID="{9C3959CB-DDDD-4C14-8674-7B580E899426}" presName="vSp1" presStyleCnt="0"/>
      <dgm:spPr/>
    </dgm:pt>
    <dgm:pt modelId="{B707073F-CB60-4A63-B9DC-0A8C96E42AD9}" type="pres">
      <dgm:prSet presAssocID="{9C3959CB-DDDD-4C14-8674-7B580E899426}" presName="simulatedConn" presStyleLbl="solidFgAcc1" presStyleIdx="1" presStyleCnt="2"/>
      <dgm:spPr>
        <a:noFill/>
        <a:ln>
          <a:noFill/>
        </a:ln>
      </dgm:spPr>
    </dgm:pt>
    <dgm:pt modelId="{06152E5A-4647-46AB-9081-07B5393B49DC}" type="pres">
      <dgm:prSet presAssocID="{9C3959CB-DDDD-4C14-8674-7B580E899426}" presName="vSp2" presStyleCnt="0"/>
      <dgm:spPr/>
    </dgm:pt>
    <dgm:pt modelId="{3D1CB70A-CFDD-445E-9625-CC247CB39FAF}" type="pres">
      <dgm:prSet presAssocID="{9C3959CB-DDDD-4C14-8674-7B580E899426}" presName="sibTrans" presStyleCnt="0"/>
      <dgm:spPr/>
    </dgm:pt>
    <dgm:pt modelId="{A3E9F855-5928-4401-9532-1D8FDC64B400}" type="pres">
      <dgm:prSet presAssocID="{8E52B27E-BF63-4221-A264-AFC84DAFFEF8}" presName="compositeNode" presStyleCnt="0">
        <dgm:presLayoutVars>
          <dgm:bulletEnabled val="1"/>
        </dgm:presLayoutVars>
      </dgm:prSet>
      <dgm:spPr/>
    </dgm:pt>
    <dgm:pt modelId="{0098D59A-9F06-47BC-AD46-414F5828F761}" type="pres">
      <dgm:prSet presAssocID="{8E52B27E-BF63-4221-A264-AFC84DAFFEF8}" presName="bgRect" presStyleLbl="node1" presStyleIdx="2" presStyleCnt="3"/>
      <dgm:spPr/>
      <dgm:t>
        <a:bodyPr/>
        <a:lstStyle/>
        <a:p>
          <a:endParaRPr lang="en-US"/>
        </a:p>
      </dgm:t>
    </dgm:pt>
    <dgm:pt modelId="{EFFC24E6-DCC9-4505-86BA-DCDD14DBB22E}" type="pres">
      <dgm:prSet presAssocID="{8E52B27E-BF63-4221-A264-AFC84DAFFEF8}" presName="parentNode" presStyleLbl="node1" presStyleIdx="2" presStyleCnt="3">
        <dgm:presLayoutVars>
          <dgm:chMax val="0"/>
          <dgm:bulletEnabled val="1"/>
        </dgm:presLayoutVars>
      </dgm:prSet>
      <dgm:spPr/>
      <dgm:t>
        <a:bodyPr/>
        <a:lstStyle/>
        <a:p>
          <a:endParaRPr lang="en-US"/>
        </a:p>
      </dgm:t>
    </dgm:pt>
    <dgm:pt modelId="{D61B7B49-21C6-4E29-B29B-FC58A387E02C}" type="pres">
      <dgm:prSet presAssocID="{8E52B27E-BF63-4221-A264-AFC84DAFFEF8}" presName="childNode" presStyleLbl="node1" presStyleIdx="2" presStyleCnt="3">
        <dgm:presLayoutVars>
          <dgm:bulletEnabled val="1"/>
        </dgm:presLayoutVars>
      </dgm:prSet>
      <dgm:spPr/>
      <dgm:t>
        <a:bodyPr/>
        <a:lstStyle/>
        <a:p>
          <a:endParaRPr lang="en-US"/>
        </a:p>
      </dgm:t>
    </dgm:pt>
  </dgm:ptLst>
  <dgm:cxnLst>
    <dgm:cxn modelId="{A65019D9-A2EE-4FE9-987A-DC94335D6666}" srcId="{8E52B27E-BF63-4221-A264-AFC84DAFFEF8}" destId="{0025F151-8626-4AFF-B34A-57890C21046A}" srcOrd="1" destOrd="0" parTransId="{35CB255C-39EF-4EA9-ADCD-F8B172F17E18}" sibTransId="{7CD8A224-8A35-4970-B783-FD78265F0DB0}"/>
    <dgm:cxn modelId="{C7A5D1CD-FDD5-4418-B4F7-AAD7C6386AC3}" type="presOf" srcId="{7F620830-F962-4DCB-AF74-90C2B2A4AE87}" destId="{918A6F5E-2CCD-4976-B0A1-F2259013C273}" srcOrd="0" destOrd="2" presId="urn:microsoft.com/office/officeart/2005/8/layout/hProcess7"/>
    <dgm:cxn modelId="{258DE81E-F658-42CB-8131-155FC8B8F84E}" type="presOf" srcId="{5FA3EEB3-437E-40CE-B238-8B94F1D2D8C3}" destId="{918A6F5E-2CCD-4976-B0A1-F2259013C273}" srcOrd="0" destOrd="0" presId="urn:microsoft.com/office/officeart/2005/8/layout/hProcess7"/>
    <dgm:cxn modelId="{EA668C4A-BFA6-4B96-B055-F2980390084A}" srcId="{8E52B27E-BF63-4221-A264-AFC84DAFFEF8}" destId="{54045A1E-A2DB-4CD4-BF38-CDFE32313F2C}" srcOrd="0" destOrd="0" parTransId="{CCA761E2-558C-4C3B-9B80-D9117CEFEB7B}" sibTransId="{C160B9E2-8F03-4819-84E2-D491320F2A1A}"/>
    <dgm:cxn modelId="{E4909116-56A4-424E-8A6D-0914B7093B2B}" type="presOf" srcId="{A08973D0-B016-4ADD-ABB6-A083F92C9176}" destId="{14749B01-6B32-48D1-84B9-243AC79018EE}" srcOrd="0" destOrd="0" presId="urn:microsoft.com/office/officeart/2005/8/layout/hProcess7"/>
    <dgm:cxn modelId="{0CF1E906-9084-4335-AD40-93B0BF87A31B}" type="presOf" srcId="{18644128-4C3B-44C1-8B47-CC70460BD483}" destId="{804B9A4A-8DFC-44E3-AE12-50EBBF02BCBD}" srcOrd="1" destOrd="0" presId="urn:microsoft.com/office/officeart/2005/8/layout/hProcess7"/>
    <dgm:cxn modelId="{18B7FF33-4BD7-4C15-92C0-70B54205529D}" srcId="{A08973D0-B016-4ADD-ABB6-A083F92C9176}" destId="{AEA2D285-38A4-40FF-9708-B9FE15B46576}" srcOrd="2" destOrd="0" parTransId="{09D9F1DA-D8DC-4B4D-965C-2B9AA4404622}" sibTransId="{A0200D33-F0BC-46BB-8049-4EA12224B0BC}"/>
    <dgm:cxn modelId="{BD815318-F4DF-41E1-BC06-059F03E7E9F9}" type="presOf" srcId="{AEA2D285-38A4-40FF-9708-B9FE15B46576}" destId="{DE18D460-D1B2-456A-B0CA-61115E64D698}" srcOrd="0" destOrd="2" presId="urn:microsoft.com/office/officeart/2005/8/layout/hProcess7"/>
    <dgm:cxn modelId="{9AA86E25-9F60-4BA8-90A7-9258A35E77FD}" type="presOf" srcId="{26AE679F-3FBE-481B-BA21-15A6D1A01BC9}" destId="{C5B2C018-EB1E-425A-8761-18E58BED5B52}" srcOrd="0" destOrd="0" presId="urn:microsoft.com/office/officeart/2005/8/layout/hProcess7"/>
    <dgm:cxn modelId="{A5735DFB-AA6B-4C84-81E9-7F110F7ECAA9}" type="presOf" srcId="{8E52B27E-BF63-4221-A264-AFC84DAFFEF8}" destId="{0098D59A-9F06-47BC-AD46-414F5828F761}" srcOrd="0" destOrd="0" presId="urn:microsoft.com/office/officeart/2005/8/layout/hProcess7"/>
    <dgm:cxn modelId="{07676B24-0E73-43EF-A491-103B33EAE6D9}" srcId="{26AE679F-3FBE-481B-BA21-15A6D1A01BC9}" destId="{A08973D0-B016-4ADD-ABB6-A083F92C9176}" srcOrd="0" destOrd="0" parTransId="{AFC7137F-C5F9-4538-9EE7-B45180A449E7}" sibTransId="{F2D03325-74DE-42A2-8117-CA67C6CBEB4E}"/>
    <dgm:cxn modelId="{5E05B469-CC55-4C92-A075-929F7C165AE0}" srcId="{18644128-4C3B-44C1-8B47-CC70460BD483}" destId="{5FA3EEB3-437E-40CE-B238-8B94F1D2D8C3}" srcOrd="0" destOrd="0" parTransId="{C0655250-FB56-407F-AA1B-F6D40F087074}" sibTransId="{F7E03FAB-E7BF-40AE-903B-3B062CE92049}"/>
    <dgm:cxn modelId="{B5845C11-F82C-44F6-A16E-F8B0A73DB047}" type="presOf" srcId="{4CB6127A-0E1D-4796-8222-B3C99E700F28}" destId="{DE18D460-D1B2-456A-B0CA-61115E64D698}" srcOrd="0" destOrd="0" presId="urn:microsoft.com/office/officeart/2005/8/layout/hProcess7"/>
    <dgm:cxn modelId="{2CE75A3F-E2A8-422D-B5CB-F807536AA204}" srcId="{26AE679F-3FBE-481B-BA21-15A6D1A01BC9}" destId="{18644128-4C3B-44C1-8B47-CC70460BD483}" srcOrd="1" destOrd="0" parTransId="{17ED7143-1FD3-4ACA-9F2F-B7354C6D651D}" sibTransId="{9C3959CB-DDDD-4C14-8674-7B580E899426}"/>
    <dgm:cxn modelId="{6E371AE2-B5C7-4B31-B855-96997520E2AE}" srcId="{A08973D0-B016-4ADD-ABB6-A083F92C9176}" destId="{94CCD958-FB61-42B2-B14D-C4BC8C819393}" srcOrd="1" destOrd="0" parTransId="{0CC75197-696E-4FB3-B028-707926149AE9}" sibTransId="{812A17BB-9E76-4829-97A2-9B3B433C4D2B}"/>
    <dgm:cxn modelId="{47E81350-19B7-4BC5-BE00-9E5457FCEA12}" srcId="{18644128-4C3B-44C1-8B47-CC70460BD483}" destId="{D7FFE771-B34B-4EED-ABA4-7A81CC1D56FF}" srcOrd="1" destOrd="0" parTransId="{13D30D1D-A7AC-41E6-B894-043D24FFCA8F}" sibTransId="{8C18C13F-586D-48E3-9A9D-22FA10421897}"/>
    <dgm:cxn modelId="{57C768E4-B8C4-43F9-9A90-BAE89627283A}" type="presOf" srcId="{0025F151-8626-4AFF-B34A-57890C21046A}" destId="{D61B7B49-21C6-4E29-B29B-FC58A387E02C}" srcOrd="0" destOrd="1" presId="urn:microsoft.com/office/officeart/2005/8/layout/hProcess7"/>
    <dgm:cxn modelId="{450A776B-3D44-41BB-B27E-5BED1CE8B112}" srcId="{8E52B27E-BF63-4221-A264-AFC84DAFFEF8}" destId="{C1861AB8-67CC-47C6-857C-A4A8BFD12988}" srcOrd="2" destOrd="0" parTransId="{620D44DB-64B7-4C29-B88F-0D040824F9AF}" sibTransId="{919C01AC-4D12-4AB0-991F-F0AC1A5528FE}"/>
    <dgm:cxn modelId="{287F3844-FCB3-4EA6-AA3F-3A49CC1BC236}" type="presOf" srcId="{54045A1E-A2DB-4CD4-BF38-CDFE32313F2C}" destId="{D61B7B49-21C6-4E29-B29B-FC58A387E02C}" srcOrd="0" destOrd="0" presId="urn:microsoft.com/office/officeart/2005/8/layout/hProcess7"/>
    <dgm:cxn modelId="{10F54925-A82B-4702-ABEE-C26824D40D90}" type="presOf" srcId="{18644128-4C3B-44C1-8B47-CC70460BD483}" destId="{6E831665-1D1E-47A3-94CF-49925EFB1FDC}" srcOrd="0" destOrd="0" presId="urn:microsoft.com/office/officeart/2005/8/layout/hProcess7"/>
    <dgm:cxn modelId="{B11C109C-8295-409D-A3B9-D935B37CD417}" srcId="{18644128-4C3B-44C1-8B47-CC70460BD483}" destId="{7F620830-F962-4DCB-AF74-90C2B2A4AE87}" srcOrd="2" destOrd="0" parTransId="{8491B97E-1EAE-4BE3-B0E2-4ABFE1F1D1F4}" sibTransId="{5893E064-190E-4D09-8BFA-2FDB31922D89}"/>
    <dgm:cxn modelId="{843CF953-C364-4727-A3E1-7772FF6058BF}" type="presOf" srcId="{C1861AB8-67CC-47C6-857C-A4A8BFD12988}" destId="{D61B7B49-21C6-4E29-B29B-FC58A387E02C}" srcOrd="0" destOrd="2" presId="urn:microsoft.com/office/officeart/2005/8/layout/hProcess7"/>
    <dgm:cxn modelId="{205A8E24-E51C-46AA-BCDD-EB5C447C79A2}" type="presOf" srcId="{8E52B27E-BF63-4221-A264-AFC84DAFFEF8}" destId="{EFFC24E6-DCC9-4505-86BA-DCDD14DBB22E}" srcOrd="1" destOrd="0" presId="urn:microsoft.com/office/officeart/2005/8/layout/hProcess7"/>
    <dgm:cxn modelId="{770D4A05-F66D-4C75-8111-2F9D7200426F}" type="presOf" srcId="{94CCD958-FB61-42B2-B14D-C4BC8C819393}" destId="{DE18D460-D1B2-456A-B0CA-61115E64D698}" srcOrd="0" destOrd="1" presId="urn:microsoft.com/office/officeart/2005/8/layout/hProcess7"/>
    <dgm:cxn modelId="{1B3CA9A9-99FF-4893-8DC4-F8F6EB6C0FB8}" type="presOf" srcId="{A08973D0-B016-4ADD-ABB6-A083F92C9176}" destId="{03B855B8-D850-40E5-86CE-C400FB30A4C8}" srcOrd="1" destOrd="0" presId="urn:microsoft.com/office/officeart/2005/8/layout/hProcess7"/>
    <dgm:cxn modelId="{521F9688-36C9-4896-BA26-6C06B52ABD75}" srcId="{26AE679F-3FBE-481B-BA21-15A6D1A01BC9}" destId="{8E52B27E-BF63-4221-A264-AFC84DAFFEF8}" srcOrd="2" destOrd="0" parTransId="{F5750521-14BD-4776-95BB-AA1F9424710A}" sibTransId="{4E7956FA-B256-4925-AB1C-EAA63E729CAD}"/>
    <dgm:cxn modelId="{E2F466F2-2030-4A01-BCA3-890073FB9043}" srcId="{A08973D0-B016-4ADD-ABB6-A083F92C9176}" destId="{4CB6127A-0E1D-4796-8222-B3C99E700F28}" srcOrd="0" destOrd="0" parTransId="{3AFBC5D7-5C39-4AA9-8DE0-A37D6F322AD5}" sibTransId="{1BBF08F9-43DA-47D1-BACE-648F39416C4A}"/>
    <dgm:cxn modelId="{EE98384D-AE0A-4912-8D0F-7BECDE545FF8}" type="presOf" srcId="{D7FFE771-B34B-4EED-ABA4-7A81CC1D56FF}" destId="{918A6F5E-2CCD-4976-B0A1-F2259013C273}" srcOrd="0" destOrd="1" presId="urn:microsoft.com/office/officeart/2005/8/layout/hProcess7"/>
    <dgm:cxn modelId="{A9048C32-4395-4C02-9D80-9DB46731C432}" type="presParOf" srcId="{C5B2C018-EB1E-425A-8761-18E58BED5B52}" destId="{0DD7A355-D40B-496F-807C-E82E7E3DED19}" srcOrd="0" destOrd="0" presId="urn:microsoft.com/office/officeart/2005/8/layout/hProcess7"/>
    <dgm:cxn modelId="{E2AF35B9-F90C-40D8-8B29-B1C389A32A85}" type="presParOf" srcId="{0DD7A355-D40B-496F-807C-E82E7E3DED19}" destId="{14749B01-6B32-48D1-84B9-243AC79018EE}" srcOrd="0" destOrd="0" presId="urn:microsoft.com/office/officeart/2005/8/layout/hProcess7"/>
    <dgm:cxn modelId="{9B29D8E8-D64F-4E77-946A-BDC5487D346B}" type="presParOf" srcId="{0DD7A355-D40B-496F-807C-E82E7E3DED19}" destId="{03B855B8-D850-40E5-86CE-C400FB30A4C8}" srcOrd="1" destOrd="0" presId="urn:microsoft.com/office/officeart/2005/8/layout/hProcess7"/>
    <dgm:cxn modelId="{6335969A-528C-4333-B32A-1D9CB51FD39B}" type="presParOf" srcId="{0DD7A355-D40B-496F-807C-E82E7E3DED19}" destId="{DE18D460-D1B2-456A-B0CA-61115E64D698}" srcOrd="2" destOrd="0" presId="urn:microsoft.com/office/officeart/2005/8/layout/hProcess7"/>
    <dgm:cxn modelId="{9E92BDF4-DFE5-4D1F-9A8B-6625BBCD75F2}" type="presParOf" srcId="{C5B2C018-EB1E-425A-8761-18E58BED5B52}" destId="{00950A14-BB21-4C67-AF60-A402401778A6}" srcOrd="1" destOrd="0" presId="urn:microsoft.com/office/officeart/2005/8/layout/hProcess7"/>
    <dgm:cxn modelId="{90AF21C9-8345-409F-8CB6-B36FC1C36034}" type="presParOf" srcId="{C5B2C018-EB1E-425A-8761-18E58BED5B52}" destId="{5A291507-DCC5-447F-B508-67A4646A2F12}" srcOrd="2" destOrd="0" presId="urn:microsoft.com/office/officeart/2005/8/layout/hProcess7"/>
    <dgm:cxn modelId="{D19E7F91-8A37-4488-8C2B-E5A2A53E7C89}" type="presParOf" srcId="{5A291507-DCC5-447F-B508-67A4646A2F12}" destId="{74BCC1D6-0622-46AD-93E1-6D468822F911}" srcOrd="0" destOrd="0" presId="urn:microsoft.com/office/officeart/2005/8/layout/hProcess7"/>
    <dgm:cxn modelId="{02982E9F-80E7-4B67-ABC2-9926429F0A11}" type="presParOf" srcId="{5A291507-DCC5-447F-B508-67A4646A2F12}" destId="{38A78982-F786-4283-9474-AB5A189AE6E4}" srcOrd="1" destOrd="0" presId="urn:microsoft.com/office/officeart/2005/8/layout/hProcess7"/>
    <dgm:cxn modelId="{E17D5D0A-4499-4796-90DE-19F67E9BC14E}" type="presParOf" srcId="{5A291507-DCC5-447F-B508-67A4646A2F12}" destId="{E5F36104-1D08-4F5F-991F-E17B8A267361}" srcOrd="2" destOrd="0" presId="urn:microsoft.com/office/officeart/2005/8/layout/hProcess7"/>
    <dgm:cxn modelId="{DC818649-75D3-458D-B97B-B31ECCFD0AD4}" type="presParOf" srcId="{C5B2C018-EB1E-425A-8761-18E58BED5B52}" destId="{ADAE1A47-DF7C-4D3A-955A-F79D17BEDD23}" srcOrd="3" destOrd="0" presId="urn:microsoft.com/office/officeart/2005/8/layout/hProcess7"/>
    <dgm:cxn modelId="{0CA846D2-D607-4F15-896B-E6D612F0DDB9}" type="presParOf" srcId="{C5B2C018-EB1E-425A-8761-18E58BED5B52}" destId="{BDABC071-50D8-4C1F-919E-B240BB2E14E5}" srcOrd="4" destOrd="0" presId="urn:microsoft.com/office/officeart/2005/8/layout/hProcess7"/>
    <dgm:cxn modelId="{139DF666-E7C4-4BB2-B177-D417334D106A}" type="presParOf" srcId="{BDABC071-50D8-4C1F-919E-B240BB2E14E5}" destId="{6E831665-1D1E-47A3-94CF-49925EFB1FDC}" srcOrd="0" destOrd="0" presId="urn:microsoft.com/office/officeart/2005/8/layout/hProcess7"/>
    <dgm:cxn modelId="{CC7ACABD-4B1F-42CB-8A0C-3C3839D394E5}" type="presParOf" srcId="{BDABC071-50D8-4C1F-919E-B240BB2E14E5}" destId="{804B9A4A-8DFC-44E3-AE12-50EBBF02BCBD}" srcOrd="1" destOrd="0" presId="urn:microsoft.com/office/officeart/2005/8/layout/hProcess7"/>
    <dgm:cxn modelId="{F8FC3157-5C7D-4189-B21A-C02139DE8037}" type="presParOf" srcId="{BDABC071-50D8-4C1F-919E-B240BB2E14E5}" destId="{918A6F5E-2CCD-4976-B0A1-F2259013C273}" srcOrd="2" destOrd="0" presId="urn:microsoft.com/office/officeart/2005/8/layout/hProcess7"/>
    <dgm:cxn modelId="{119EDE3D-EAA8-4A67-85CE-5BB56284F947}" type="presParOf" srcId="{C5B2C018-EB1E-425A-8761-18E58BED5B52}" destId="{7F857412-6146-4AEE-A408-4397ED0BDFE1}" srcOrd="5" destOrd="0" presId="urn:microsoft.com/office/officeart/2005/8/layout/hProcess7"/>
    <dgm:cxn modelId="{F50217C5-FFB3-484D-9F46-247977AA4DDE}" type="presParOf" srcId="{C5B2C018-EB1E-425A-8761-18E58BED5B52}" destId="{463ADDA5-A426-45B7-9669-E80FF815B4C6}" srcOrd="6" destOrd="0" presId="urn:microsoft.com/office/officeart/2005/8/layout/hProcess7"/>
    <dgm:cxn modelId="{D798A261-80F6-4DFF-92F2-32B376F221F6}" type="presParOf" srcId="{463ADDA5-A426-45B7-9669-E80FF815B4C6}" destId="{090AB8E0-4D87-4E1A-874C-695EF6985E66}" srcOrd="0" destOrd="0" presId="urn:microsoft.com/office/officeart/2005/8/layout/hProcess7"/>
    <dgm:cxn modelId="{302D399F-E707-4484-92D0-D0CF192D843F}" type="presParOf" srcId="{463ADDA5-A426-45B7-9669-E80FF815B4C6}" destId="{B707073F-CB60-4A63-B9DC-0A8C96E42AD9}" srcOrd="1" destOrd="0" presId="urn:microsoft.com/office/officeart/2005/8/layout/hProcess7"/>
    <dgm:cxn modelId="{E8ACED81-506D-4126-8F9D-C8332CB621E9}" type="presParOf" srcId="{463ADDA5-A426-45B7-9669-E80FF815B4C6}" destId="{06152E5A-4647-46AB-9081-07B5393B49DC}" srcOrd="2" destOrd="0" presId="urn:microsoft.com/office/officeart/2005/8/layout/hProcess7"/>
    <dgm:cxn modelId="{F3664569-6170-4988-B6FE-14B504D29E06}" type="presParOf" srcId="{C5B2C018-EB1E-425A-8761-18E58BED5B52}" destId="{3D1CB70A-CFDD-445E-9625-CC247CB39FAF}" srcOrd="7" destOrd="0" presId="urn:microsoft.com/office/officeart/2005/8/layout/hProcess7"/>
    <dgm:cxn modelId="{14527FC8-F53E-4AFD-9C37-03C63D1D68E5}" type="presParOf" srcId="{C5B2C018-EB1E-425A-8761-18E58BED5B52}" destId="{A3E9F855-5928-4401-9532-1D8FDC64B400}" srcOrd="8" destOrd="0" presId="urn:microsoft.com/office/officeart/2005/8/layout/hProcess7"/>
    <dgm:cxn modelId="{A4AC02CC-CF4A-498E-9A73-0402DAC1E6C9}" type="presParOf" srcId="{A3E9F855-5928-4401-9532-1D8FDC64B400}" destId="{0098D59A-9F06-47BC-AD46-414F5828F761}" srcOrd="0" destOrd="0" presId="urn:microsoft.com/office/officeart/2005/8/layout/hProcess7"/>
    <dgm:cxn modelId="{BF004F1F-4AC4-4252-B5B5-576B9A0347EA}" type="presParOf" srcId="{A3E9F855-5928-4401-9532-1D8FDC64B400}" destId="{EFFC24E6-DCC9-4505-86BA-DCDD14DBB22E}" srcOrd="1" destOrd="0" presId="urn:microsoft.com/office/officeart/2005/8/layout/hProcess7"/>
    <dgm:cxn modelId="{1B7FC3D9-33D0-437E-8988-303B945053F5}" type="presParOf" srcId="{A3E9F855-5928-4401-9532-1D8FDC64B400}" destId="{D61B7B49-21C6-4E29-B29B-FC58A387E02C}"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F2D688DA-F7D1-4AD9-B35A-0A2CD29BEF51}" type="datetimeFigureOut">
              <a:rPr lang="en-US" smtClean="0"/>
              <a:pPr/>
              <a:t>2/8/2010</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BCAC0E30-FE5D-4E44-BCC0-8F57B2E759C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27"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eaLnBrk="0" hangingPunct="0">
              <a:spcBef>
                <a:spcPct val="0"/>
              </a:spcBef>
              <a:defRPr sz="1200">
                <a:latin typeface="Times" pitchFamily="1"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l" eaLnBrk="0" hangingPunct="0">
              <a:spcBef>
                <a:spcPct val="0"/>
              </a:spcBef>
              <a:defRPr sz="1200">
                <a:latin typeface="Times" pitchFamily="1" charset="0"/>
              </a:defRPr>
            </a:lvl1pPr>
          </a:lstStyle>
          <a:p>
            <a:pPr>
              <a:defRPr/>
            </a:pPr>
            <a:endParaRPr lang="en-US"/>
          </a:p>
        </p:txBody>
      </p:sp>
      <p:sp>
        <p:nvSpPr>
          <p:cNvPr id="52231"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eaLnBrk="0" hangingPunct="0">
              <a:spcBef>
                <a:spcPct val="0"/>
              </a:spcBef>
              <a:defRPr sz="1200">
                <a:latin typeface="Times" pitchFamily="1" charset="0"/>
              </a:defRPr>
            </a:lvl1pPr>
          </a:lstStyle>
          <a:p>
            <a:pPr>
              <a:defRPr/>
            </a:pPr>
            <a:fld id="{39875255-8E73-4D19-AD83-DC4E54DE3B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C98CECE-D45A-494F-A7F9-32DD22E1A8EE}" type="slidenum">
              <a:rPr lang="en-US" smtClean="0"/>
              <a:pPr/>
              <a:t>1</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Lecture 1: Tools &amp; Environments (roles and historical perspectives)</a:t>
            </a:r>
            <a:br>
              <a:rPr lang="en-US" dirty="0" smtClean="0"/>
            </a:br>
            <a:r>
              <a:rPr lang="en-US" dirty="0" smtClean="0"/>
              <a:t>- What are the main roles of tools in our development process?</a:t>
            </a:r>
            <a:br>
              <a:rPr lang="en-US" dirty="0" smtClean="0"/>
            </a:br>
            <a:r>
              <a:rPr lang="en-US" dirty="0" smtClean="0"/>
              <a:t>       - Understanding</a:t>
            </a:r>
            <a:br>
              <a:rPr lang="en-US" dirty="0" smtClean="0"/>
            </a:br>
            <a:r>
              <a:rPr lang="en-US" dirty="0" smtClean="0"/>
              <a:t>       - Building</a:t>
            </a:r>
            <a:br>
              <a:rPr lang="en-US" dirty="0" smtClean="0"/>
            </a:br>
            <a:r>
              <a:rPr lang="en-US" dirty="0" smtClean="0"/>
              <a:t>       - Modifying</a:t>
            </a:r>
            <a:br>
              <a:rPr lang="en-US" dirty="0" smtClean="0"/>
            </a:br>
            <a:r>
              <a:rPr lang="en-US" dirty="0" smtClean="0"/>
              <a:t>       - Debugging</a:t>
            </a:r>
            <a:br>
              <a:rPr lang="en-US" dirty="0" smtClean="0"/>
            </a:br>
            <a:r>
              <a:rPr lang="en-US" dirty="0" smtClean="0"/>
              <a:t>       - Testing</a:t>
            </a:r>
            <a:br>
              <a:rPr lang="en-US" dirty="0" smtClean="0"/>
            </a:br>
            <a:r>
              <a:rPr lang="en-US" dirty="0" smtClean="0"/>
              <a:t>- Historical overview of how we got to here:</a:t>
            </a:r>
            <a:br>
              <a:rPr lang="en-US" dirty="0" smtClean="0"/>
            </a:br>
            <a:r>
              <a:rPr lang="en-US" dirty="0" smtClean="0"/>
              <a:t>       - (Wouldn't bother with pre-basic editors)</a:t>
            </a:r>
            <a:br>
              <a:rPr lang="en-US" dirty="0" smtClean="0"/>
            </a:br>
            <a:r>
              <a:rPr lang="en-US" dirty="0" smtClean="0"/>
              <a:t>       - text editors galore</a:t>
            </a:r>
            <a:br>
              <a:rPr lang="en-US" dirty="0" smtClean="0"/>
            </a:br>
            <a:r>
              <a:rPr lang="en-US" dirty="0" smtClean="0"/>
              <a:t>       - </a:t>
            </a:r>
            <a:r>
              <a:rPr lang="en-US" dirty="0" err="1" smtClean="0"/>
              <a:t>emacs</a:t>
            </a:r>
            <a:r>
              <a:rPr lang="en-US" dirty="0" smtClean="0"/>
              <a:t> &amp; other syntax-aware editors</a:t>
            </a:r>
            <a:br>
              <a:rPr lang="en-US" dirty="0" smtClean="0"/>
            </a:br>
            <a:r>
              <a:rPr lang="en-US" dirty="0" smtClean="0"/>
              <a:t>       - semantically-aware editors (e.g. </a:t>
            </a:r>
            <a:r>
              <a:rPr lang="en-US" dirty="0" err="1" smtClean="0"/>
              <a:t>pascal</a:t>
            </a:r>
            <a:r>
              <a:rPr lang="en-US" dirty="0" smtClean="0"/>
              <a:t>)</a:t>
            </a:r>
            <a:br>
              <a:rPr lang="en-US" dirty="0" smtClean="0"/>
            </a:br>
            <a:r>
              <a:rPr lang="en-US" dirty="0" smtClean="0"/>
              <a:t>       - </a:t>
            </a:r>
            <a:r>
              <a:rPr lang="en-US" dirty="0" err="1" smtClean="0"/>
              <a:t>smalltalk</a:t>
            </a:r>
            <a:r>
              <a:rPr lang="en-US" dirty="0" smtClean="0"/>
              <a:t/>
            </a:r>
            <a:br>
              <a:rPr lang="en-US" dirty="0" smtClean="0"/>
            </a:br>
            <a:r>
              <a:rPr lang="en-US" dirty="0" smtClean="0"/>
              <a:t>       - modern environments (visual studio, eclipse, etc)</a:t>
            </a:r>
            <a:br>
              <a:rPr lang="en-US" dirty="0" smtClean="0"/>
            </a:br>
            <a:r>
              <a:rPr lang="en-US" dirty="0" smtClean="0"/>
              <a:t>- What new development approaches will _require_ specific tools?</a:t>
            </a:r>
            <a:br>
              <a:rPr lang="en-US" dirty="0" smtClean="0"/>
            </a:br>
            <a:r>
              <a:rPr lang="en-US" dirty="0" smtClean="0"/>
              <a:t>       - </a:t>
            </a:r>
            <a:r>
              <a:rPr lang="en-US" dirty="0" err="1" smtClean="0"/>
              <a:t>Modelling</a:t>
            </a:r>
            <a:r>
              <a:rPr lang="en-US" dirty="0" smtClean="0"/>
              <a:t/>
            </a:r>
            <a:br>
              <a:rPr lang="en-US" dirty="0" smtClean="0"/>
            </a:br>
            <a:r>
              <a:rPr lang="en-US" dirty="0" smtClean="0"/>
              <a:t>       - SMT stuff from 590N seminar (</a:t>
            </a:r>
            <a:r>
              <a:rPr lang="en-US" dirty="0" err="1" smtClean="0"/>
              <a:t>incl</a:t>
            </a:r>
            <a:r>
              <a:rPr lang="en-US" dirty="0" smtClean="0"/>
              <a:t> verifying protocols)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2ECC4-3B21-481B-BC52-377F1248C65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2ECC4-3B21-481B-BC52-377F1248C65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AA12F-0367-4255-8407-22E0104EBFE9}" type="slidenum">
              <a:rPr lang="en-US"/>
              <a:pPr/>
              <a:t>31</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63589-921D-467C-83DD-42FEE722B7C0}" type="slidenum">
              <a:rPr lang="en-US"/>
              <a:pPr/>
              <a:t>32</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Rot="1" noChangeAspect="1" noChangeArrowheads="1" noTextEdit="1"/>
          </p:cNvSpPr>
          <p:nvPr>
            <p:ph type="sldImg"/>
          </p:nvPr>
        </p:nvSpPr>
        <p:spPr>
          <a:solidFill>
            <a:srgbClr val="FFFFFF"/>
          </a:solidFill>
          <a:ln/>
        </p:spPr>
      </p:sp>
      <p:sp>
        <p:nvSpPr>
          <p:cNvPr id="120835" name="Rectangle 2"/>
          <p:cNvSpPr>
            <a:spLocks noGrp="1" noChangeArrowheads="1"/>
          </p:cNvSpPr>
          <p:nvPr>
            <p:ph type="body" idx="1"/>
          </p:nvPr>
        </p:nvSpPr>
        <p:spPr>
          <a:noFill/>
          <a:ln/>
        </p:spPr>
        <p:txBody>
          <a:bodyPr/>
          <a:lstStyle/>
          <a:p>
            <a:pPr eaLnBrk="1" hangingPunct="1"/>
            <a:r>
              <a:rPr lang="en-US" b="1" smtClean="0">
                <a:latin typeface="Helvetica" charset="0"/>
                <a:cs typeface="Helvetica" charset="0"/>
                <a:sym typeface="Helvetica" charset="0"/>
              </a:rPr>
              <a:t>To complement existing program differencing approaches, </a:t>
            </a:r>
            <a:r>
              <a:rPr lang="en-US" smtClean="0">
                <a:latin typeface="Helvetica" charset="0"/>
                <a:cs typeface="Helvetica" charset="0"/>
                <a:sym typeface="Helvetica" charset="0"/>
              </a:rPr>
              <a:t>our approach computes differences at the level of code elements and structural dependencies and represents them using logic rules and facts. </a:t>
            </a:r>
          </a:p>
          <a:p>
            <a:pPr eaLnBrk="1" hangingPunct="1"/>
            <a:r>
              <a:rPr lang="en-US" smtClean="0">
                <a:latin typeface="Helvetica" charset="0"/>
                <a:cs typeface="Helvetica" charset="0"/>
                <a:sym typeface="Helvetica" charset="0"/>
              </a:rPr>
              <a:t> </a:t>
            </a:r>
          </a:p>
          <a:p>
            <a:pPr eaLnBrk="1" hangingPunct="1"/>
            <a:r>
              <a:rPr lang="en-US" smtClean="0">
                <a:latin typeface="Helvetica" charset="0"/>
                <a:cs typeface="Helvetica" charset="0"/>
                <a:sym typeface="Helvetica" charset="0"/>
              </a:rPr>
              <a:t>Each rule represents a group of transformations that share similar structural characteristics. </a:t>
            </a:r>
          </a:p>
          <a:p>
            <a:pPr eaLnBrk="1" hangingPunct="1"/>
            <a:r>
              <a:rPr lang="en-US" smtClean="0">
                <a:latin typeface="Helvetica" charset="0"/>
                <a:cs typeface="Helvetica" charset="0"/>
                <a:sym typeface="Helvetica" charset="0"/>
              </a:rPr>
              <a:t>Our inference algorithm  automatically discovers these rules.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p:cNvSpPr>
            <a:spLocks noGrp="1" noRot="1" noChangeAspect="1" noChangeArrowheads="1" noTextEdit="1"/>
          </p:cNvSpPr>
          <p:nvPr>
            <p:ph type="sldImg"/>
          </p:nvPr>
        </p:nvSpPr>
        <p:spPr>
          <a:solidFill>
            <a:srgbClr val="FFFFFF"/>
          </a:solidFill>
          <a:ln/>
        </p:spPr>
      </p:sp>
      <p:sp>
        <p:nvSpPr>
          <p:cNvPr id="137219" name="Rectangle 2"/>
          <p:cNvSpPr>
            <a:spLocks noGrp="1" noChangeArrowheads="1"/>
          </p:cNvSpPr>
          <p:nvPr>
            <p:ph type="body" idx="1"/>
          </p:nvPr>
        </p:nvSpPr>
        <p:spPr>
          <a:noFill/>
          <a:ln/>
        </p:spPr>
        <p:txBody>
          <a:bodyPr/>
          <a:lstStyle/>
          <a:p>
            <a:pPr eaLnBrk="1" hangingPunct="1"/>
            <a:r>
              <a:rPr lang="en-US" smtClean="0">
                <a:latin typeface="Lucida Grande" charset="0"/>
                <a:ea typeface="Lucida Grande" charset="0"/>
                <a:cs typeface="Lucida Grande" charset="0"/>
                <a:sym typeface="Lucida Grande" charset="0"/>
              </a:rPr>
              <a:t>So far, we explained our rule-based change representation. Now I am going to explain how we automatically infer such rules. </a:t>
            </a:r>
          </a:p>
          <a:p>
            <a:pPr eaLnBrk="1" hangingPunct="1"/>
            <a:r>
              <a:rPr lang="en-US" smtClean="0">
                <a:latin typeface="Lucida Grande" charset="0"/>
                <a:ea typeface="Lucida Grande" charset="0"/>
                <a:cs typeface="Lucida Grande" charset="0"/>
                <a:sym typeface="Lucida Grande" charset="0"/>
              </a:rPr>
              <a:t>Our algorithm takes two program versions as input and outputs logic rules and facts. </a:t>
            </a:r>
          </a:p>
          <a:p>
            <a:pPr eaLnBrk="1" hangingPunct="1"/>
            <a:r>
              <a:rPr lang="en-US" smtClean="0">
                <a:latin typeface="Lucida Grande" charset="0"/>
                <a:ea typeface="Lucida Grande" charset="0"/>
                <a:cs typeface="Lucida Grande" charset="0"/>
                <a:sym typeface="Lucida Grande" charset="0"/>
              </a:rPr>
              <a:t>It consists of three steps. We first extracts logic facts from input programs using JQuery and then compute differences between two factbases. </a:t>
            </a:r>
          </a:p>
          <a:p>
            <a:pPr eaLnBrk="1" hangingPunct="1"/>
            <a:r>
              <a:rPr lang="en-US" smtClean="0">
                <a:latin typeface="Lucida Grande" charset="0"/>
                <a:ea typeface="Lucida Grande" charset="0"/>
                <a:cs typeface="Lucida Grande" charset="0"/>
                <a:sym typeface="Lucida Grande" charset="0"/>
              </a:rPr>
              <a:t>Then we learn rules by using our customized inductive logic programming algorithm. </a:t>
            </a:r>
          </a:p>
          <a:p>
            <a:pPr eaLnBrk="1" hangingPunct="1"/>
            <a:r>
              <a:rPr lang="en-US" smtClean="0">
                <a:latin typeface="Lucida Grande" charset="0"/>
                <a:ea typeface="Lucida Grande" charset="0"/>
                <a:cs typeface="Lucida Grande" charset="0"/>
                <a:sym typeface="Lucida Grande" charset="0"/>
              </a:rPr>
              <a:t>We select a subset of rules and then winnow out the fact-level differences using the learned rules. </a:t>
            </a:r>
          </a:p>
          <a:p>
            <a:pPr eaLnBrk="1" hangingPunct="1"/>
            <a:endParaRPr lang="en-US"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
          <p:cNvSpPr>
            <a:spLocks noGrp="1" noRot="1" noChangeAspect="1" noChangeArrowheads="1" noTextEdit="1"/>
          </p:cNvSpPr>
          <p:nvPr>
            <p:ph type="sldImg"/>
          </p:nvPr>
        </p:nvSpPr>
        <p:spPr>
          <a:solidFill>
            <a:srgbClr val="FFFFFF"/>
          </a:solidFill>
          <a:ln/>
        </p:spPr>
      </p:sp>
      <p:sp>
        <p:nvSpPr>
          <p:cNvPr id="142339" name="Rectangle 2"/>
          <p:cNvSpPr>
            <a:spLocks noGrp="1" noChangeArrowheads="1"/>
          </p:cNvSpPr>
          <p:nvPr>
            <p:ph type="body" idx="1"/>
          </p:nvPr>
        </p:nvSpPr>
        <p:spPr>
          <a:noFill/>
          <a:ln/>
        </p:spPr>
        <p:txBody>
          <a:bodyPr/>
          <a:lstStyle/>
          <a:p>
            <a:pPr eaLnBrk="1" hangingPunct="1"/>
            <a:r>
              <a:rPr lang="en-US" smtClean="0">
                <a:latin typeface="Helvetica" charset="0"/>
                <a:cs typeface="Helvetica" charset="0"/>
                <a:sym typeface="Helvetica" charset="0"/>
              </a:rPr>
              <a:t>In step 3 of our algorithm, we learn rules from all three fact-bases. </a:t>
            </a:r>
          </a:p>
          <a:p>
            <a:pPr eaLnBrk="1" hangingPunct="1"/>
            <a:endParaRPr lang="en-US" smtClean="0">
              <a:latin typeface="Helvetica" charset="0"/>
              <a:cs typeface="Helvetica" charset="0"/>
              <a:sym typeface="Helvetica" charset="0"/>
            </a:endParaRPr>
          </a:p>
          <a:p>
            <a:pPr eaLnBrk="1" hangingPunct="1"/>
            <a:r>
              <a:rPr lang="en-US" smtClean="0">
                <a:latin typeface="Helvetica" charset="0"/>
                <a:cs typeface="Helvetica" charset="0"/>
                <a:sym typeface="Helvetica" charset="0"/>
              </a:rPr>
              <a:t>We developed a customized ILP algorithm to learn rules with predefined styles. Our algorithm takes several input parameters that define validity of a rule. </a:t>
            </a:r>
          </a:p>
          <a:p>
            <a:pPr eaLnBrk="1" hangingPunct="1"/>
            <a:endParaRPr lang="en-US" smtClean="0">
              <a:latin typeface="Helvetica" charset="0"/>
              <a:cs typeface="Helvetica" charset="0"/>
              <a:sym typeface="Helvetica"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
          <p:cNvSpPr>
            <a:spLocks noGrp="1" noRot="1" noChangeAspect="1" noChangeArrowheads="1" noTextEdit="1"/>
          </p:cNvSpPr>
          <p:nvPr>
            <p:ph type="sldImg"/>
          </p:nvPr>
        </p:nvSpPr>
        <p:spPr>
          <a:solidFill>
            <a:srgbClr val="FFFFFF"/>
          </a:solidFill>
          <a:ln/>
        </p:spPr>
      </p:sp>
      <p:sp>
        <p:nvSpPr>
          <p:cNvPr id="148483" name="Rectangle 2"/>
          <p:cNvSpPr>
            <a:spLocks noGrp="1" noChangeArrowheads="1"/>
          </p:cNvSpPr>
          <p:nvPr>
            <p:ph type="body" idx="1"/>
          </p:nvPr>
        </p:nvSpPr>
        <p:spPr>
          <a:noFill/>
          <a:ln/>
        </p:spPr>
        <p:txBody>
          <a:bodyPr/>
          <a:lstStyle/>
          <a:p>
            <a:pPr eaLnBrk="1" hangingPunct="1"/>
            <a:r>
              <a:rPr lang="en-US" sz="2200" dirty="0" smtClean="0">
                <a:latin typeface="Lucida Grande" charset="0"/>
                <a:ea typeface="Lucida Grande" charset="0"/>
                <a:cs typeface="Lucida Grande" charset="0"/>
                <a:sym typeface="Lucida Grande" charset="0"/>
              </a:rPr>
              <a:t>To answer these questions, we applied </a:t>
            </a:r>
            <a:r>
              <a:rPr lang="en-US" sz="2200" dirty="0" err="1" smtClean="0">
                <a:latin typeface="Lucida Grande" charset="0"/>
                <a:ea typeface="Lucida Grande" charset="0"/>
                <a:cs typeface="Lucida Grande" charset="0"/>
                <a:sym typeface="Lucida Grande" charset="0"/>
              </a:rPr>
              <a:t>LSdiff</a:t>
            </a:r>
            <a:r>
              <a:rPr lang="en-US" sz="2200" dirty="0" smtClean="0">
                <a:latin typeface="Lucida Grande" charset="0"/>
                <a:ea typeface="Lucida Grande" charset="0"/>
                <a:cs typeface="Lucida Grande" charset="0"/>
                <a:sym typeface="Lucida Grande" charset="0"/>
              </a:rPr>
              <a:t> to two open source projects and our </a:t>
            </a:r>
            <a:r>
              <a:rPr lang="en-US" sz="2200" dirty="0" err="1" smtClean="0">
                <a:latin typeface="Lucida Grande" charset="0"/>
                <a:ea typeface="Lucida Grande" charset="0"/>
                <a:cs typeface="Lucida Grande" charset="0"/>
                <a:sym typeface="Lucida Grande" charset="0"/>
              </a:rPr>
              <a:t>LSdiff’s</a:t>
            </a:r>
            <a:r>
              <a:rPr lang="en-US" sz="2200" dirty="0" smtClean="0">
                <a:latin typeface="Lucida Grande" charset="0"/>
                <a:ea typeface="Lucida Grande" charset="0"/>
                <a:cs typeface="Lucida Grande" charset="0"/>
                <a:sym typeface="Lucida Grande" charset="0"/>
              </a:rPr>
              <a:t> history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
          <p:cNvSpPr>
            <a:spLocks noGrp="1" noRot="1" noChangeAspect="1" noChangeArrowheads="1" noTextEdit="1"/>
          </p:cNvSpPr>
          <p:nvPr>
            <p:ph type="sldImg"/>
          </p:nvPr>
        </p:nvSpPr>
        <p:spPr>
          <a:solidFill>
            <a:srgbClr val="FFFFFF"/>
          </a:solidFill>
          <a:ln/>
        </p:spPr>
      </p:sp>
      <p:sp>
        <p:nvSpPr>
          <p:cNvPr id="148483" name="Rectangle 2"/>
          <p:cNvSpPr>
            <a:spLocks noGrp="1" noChangeArrowheads="1"/>
          </p:cNvSpPr>
          <p:nvPr>
            <p:ph type="body" idx="1"/>
          </p:nvPr>
        </p:nvSpPr>
        <p:spPr>
          <a:noFill/>
          <a:ln/>
        </p:spPr>
        <p:txBody>
          <a:bodyPr/>
          <a:lstStyle/>
          <a:p>
            <a:pPr eaLnBrk="1" hangingPunct="1"/>
            <a:r>
              <a:rPr lang="en-US" sz="2200" dirty="0" smtClean="0">
                <a:latin typeface="Lucida Grande" charset="0"/>
                <a:ea typeface="Lucida Grande" charset="0"/>
                <a:cs typeface="Lucida Grande" charset="0"/>
                <a:sym typeface="Lucida Grande" charset="0"/>
              </a:rPr>
              <a:t>To answer these questions, we applied </a:t>
            </a:r>
            <a:r>
              <a:rPr lang="en-US" sz="2200" dirty="0" err="1" smtClean="0">
                <a:latin typeface="Lucida Grande" charset="0"/>
                <a:ea typeface="Lucida Grande" charset="0"/>
                <a:cs typeface="Lucida Grande" charset="0"/>
                <a:sym typeface="Lucida Grande" charset="0"/>
              </a:rPr>
              <a:t>LSdiff</a:t>
            </a:r>
            <a:r>
              <a:rPr lang="en-US" sz="2200" dirty="0" smtClean="0">
                <a:latin typeface="Lucida Grande" charset="0"/>
                <a:ea typeface="Lucida Grande" charset="0"/>
                <a:cs typeface="Lucida Grande" charset="0"/>
                <a:sym typeface="Lucida Grande" charset="0"/>
              </a:rPr>
              <a:t> to two open source projects and our </a:t>
            </a:r>
            <a:r>
              <a:rPr lang="en-US" sz="2200" dirty="0" err="1" smtClean="0">
                <a:latin typeface="Lucida Grande" charset="0"/>
                <a:ea typeface="Lucida Grande" charset="0"/>
                <a:cs typeface="Lucida Grande" charset="0"/>
                <a:sym typeface="Lucida Grande" charset="0"/>
              </a:rPr>
              <a:t>LSdiff’s</a:t>
            </a:r>
            <a:r>
              <a:rPr lang="en-US" sz="2200" dirty="0" smtClean="0">
                <a:latin typeface="Lucida Grande" charset="0"/>
                <a:ea typeface="Lucida Grande" charset="0"/>
                <a:cs typeface="Lucida Grande" charset="0"/>
                <a:sym typeface="Lucida Grande" charset="0"/>
              </a:rPr>
              <a:t> history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B308C6-DBFA-4710-A382-0DD5A967C931}"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Rot="1" noChangeAspect="1" noChangeArrowheads="1" noTextEdit="1"/>
          </p:cNvSpPr>
          <p:nvPr>
            <p:ph type="sldImg"/>
          </p:nvPr>
        </p:nvSpPr>
        <p:spPr>
          <a:ln/>
        </p:spPr>
      </p:sp>
      <p:sp>
        <p:nvSpPr>
          <p:cNvPr id="102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Rot="1" noChangeAspect="1" noChangeArrowheads="1" noTextEdit="1"/>
          </p:cNvSpPr>
          <p:nvPr>
            <p:ph type="sldImg"/>
          </p:nvPr>
        </p:nvSpPr>
        <p:spPr>
          <a:ln/>
        </p:spPr>
      </p:sp>
      <p:sp>
        <p:nvSpPr>
          <p:cNvPr id="102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2"/>
          <p:cNvSpPr>
            <a:spLocks noGrp="1" noRot="1" noChangeAspect="1" noChangeArrowheads="1" noTextEdit="1"/>
          </p:cNvSpPr>
          <p:nvPr>
            <p:ph type="sldImg"/>
          </p:nvPr>
        </p:nvSpPr>
        <p:spPr>
          <a:ln/>
        </p:spPr>
      </p:sp>
      <p:sp>
        <p:nvSpPr>
          <p:cNvPr id="103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Rot="1" noChangeAspect="1" noChangeArrowheads="1" noTextEdit="1"/>
          </p:cNvSpPr>
          <p:nvPr>
            <p:ph type="sldImg"/>
          </p:nvPr>
        </p:nvSpPr>
        <p:spPr>
          <a:ln/>
        </p:spPr>
      </p:sp>
      <p:sp>
        <p:nvSpPr>
          <p:cNvPr id="103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9875255-8E73-4D19-AD83-DC4E54DE3B5E}"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3CC9105E-30A7-40AF-9327-9CF9B1A746E5}" type="slidenum">
              <a:rPr lang="en-US" smtClean="0"/>
              <a:pPr/>
              <a:t>92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
        <p:nvSpPr>
          <p:cNvPr id="5" name="Line 8"/>
          <p:cNvSpPr>
            <a:spLocks noChangeShapeType="1"/>
          </p:cNvSpPr>
          <p:nvPr/>
        </p:nvSpPr>
        <p:spPr bwMode="auto">
          <a:xfrm>
            <a:off x="762000" y="5791200"/>
            <a:ext cx="7543800" cy="0"/>
          </a:xfrm>
          <a:prstGeom prst="line">
            <a:avLst/>
          </a:prstGeom>
          <a:noFill/>
          <a:ln w="38100">
            <a:solidFill>
              <a:srgbClr val="800080"/>
            </a:solidFill>
            <a:round/>
            <a:headEnd/>
            <a:tailEnd/>
          </a:ln>
          <a:effectLst/>
        </p:spPr>
        <p:txBody>
          <a:bodyPr/>
          <a:lstStyle/>
          <a:p>
            <a:pPr>
              <a:defRPr/>
            </a:pPr>
            <a:endParaRPr lang="en-US"/>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800080"/>
                </a:solidFill>
              </a:defRPr>
            </a:lvl1pPr>
          </a:lstStyle>
          <a:p>
            <a:r>
              <a:rPr lang="en-US"/>
              <a:t>Click to edit Master subtitle style</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pPr>
              <a:defRPr/>
            </a:pPr>
            <a:r>
              <a:rPr lang="en-US" smtClean="0"/>
              <a:t>UW CSE P504</a:t>
            </a:r>
            <a:endParaRPr lang="en-US"/>
          </a:p>
        </p:txBody>
      </p:sp>
      <p:sp>
        <p:nvSpPr>
          <p:cNvPr id="11" name="Slide Number Placeholder 10"/>
          <p:cNvSpPr>
            <a:spLocks noGrp="1"/>
          </p:cNvSpPr>
          <p:nvPr>
            <p:ph type="sldNum" sz="quarter" idx="11"/>
          </p:nvPr>
        </p:nvSpPr>
        <p:spPr/>
        <p:txBody>
          <a:bodyPr/>
          <a:lstStyle/>
          <a:p>
            <a:pPr>
              <a:defRPr/>
            </a:pPr>
            <a:fld id="{27A9A2CF-3181-487B-9AD4-744EA61661BF}" type="slidenum">
              <a:rPr lang="en-US" smtClean="0"/>
              <a:pPr>
                <a:defRPr/>
              </a:pPr>
              <a:t>‹#›</a:t>
            </a:fld>
            <a:endParaRPr lang="en-US" dirty="0"/>
          </a:p>
        </p:txBody>
      </p:sp>
      <p:sp>
        <p:nvSpPr>
          <p:cNvPr id="12" name="Footer Placeholder 11"/>
          <p:cNvSpPr>
            <a:spLocks noGrp="1"/>
          </p:cNvSpPr>
          <p:nvPr>
            <p:ph type="ftr" sz="quarter" idx="12"/>
          </p:nvPr>
        </p:nvSpPr>
        <p:spPr/>
        <p:txBody>
          <a:bodyPr/>
          <a:lstStyle/>
          <a:p>
            <a:pPr>
              <a:defRPr/>
            </a:pPr>
            <a:r>
              <a:rPr lang="en-US" smtClean="0"/>
              <a:t>David Notkin ● Winter 2010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55DCD-DD53-4D27-9759-E8ED78E7B0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BDFF4E-8388-456E-B82C-8E57F90A028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034"/>
            <a:ext cx="7772400" cy="114404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096"/>
            <a:ext cx="7772400" cy="21721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922663"/>
            <a:ext cx="7772400" cy="21736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382"/>
            <a:ext cx="1905522" cy="457618"/>
          </a:xfrm>
        </p:spPr>
        <p:txBody>
          <a:bodyPr/>
          <a:lstStyle>
            <a:lvl1pPr>
              <a:defRPr/>
            </a:lvl1pPr>
          </a:lstStyle>
          <a:p>
            <a:r>
              <a:rPr lang="en-US" smtClean="0"/>
              <a:t>UW CSE P504</a:t>
            </a:r>
            <a:endParaRPr lang="en-US"/>
          </a:p>
        </p:txBody>
      </p:sp>
      <p:sp>
        <p:nvSpPr>
          <p:cNvPr id="6" name="Footer Placeholder 5"/>
          <p:cNvSpPr>
            <a:spLocks noGrp="1"/>
          </p:cNvSpPr>
          <p:nvPr>
            <p:ph type="ftr" sz="quarter" idx="11"/>
          </p:nvPr>
        </p:nvSpPr>
        <p:spPr>
          <a:xfrm>
            <a:off x="2895079" y="6400382"/>
            <a:ext cx="3429000" cy="457618"/>
          </a:xfrm>
        </p:spPr>
        <p:txBody>
          <a:bodyPr/>
          <a:lstStyle>
            <a:lvl1pPr>
              <a:defRPr/>
            </a:lvl1pPr>
          </a:lstStyle>
          <a:p>
            <a:r>
              <a:rPr lang="en-US" smtClean="0"/>
              <a:t>David Notkin ● Winter 2010</a:t>
            </a:r>
            <a:endParaRPr lang="en-US"/>
          </a:p>
        </p:txBody>
      </p:sp>
      <p:sp>
        <p:nvSpPr>
          <p:cNvPr id="7" name="Slide Number Placeholder 6"/>
          <p:cNvSpPr>
            <a:spLocks noGrp="1"/>
          </p:cNvSpPr>
          <p:nvPr>
            <p:ph type="sldNum" sz="quarter" idx="12"/>
          </p:nvPr>
        </p:nvSpPr>
        <p:spPr>
          <a:xfrm>
            <a:off x="6552679" y="6400382"/>
            <a:ext cx="1905521" cy="457618"/>
          </a:xfrm>
        </p:spPr>
        <p:txBody>
          <a:bodyPr/>
          <a:lstStyle>
            <a:lvl1pPr>
              <a:defRPr/>
            </a:lvl1pPr>
          </a:lstStyle>
          <a:p>
            <a:fld id="{1A6EE73B-1303-4037-BD20-A3B2E054E49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r>
              <a:rPr lang="en-US" smtClean="0"/>
              <a:t>UW CSE P504</a:t>
            </a:r>
            <a:endParaRPr lang="en-US"/>
          </a:p>
        </p:txBody>
      </p:sp>
      <p:sp>
        <p:nvSpPr>
          <p:cNvPr id="6" name="Footer Placeholder 5"/>
          <p:cNvSpPr>
            <a:spLocks noGrp="1"/>
          </p:cNvSpPr>
          <p:nvPr>
            <p:ph type="ftr" sz="quarter" idx="11"/>
          </p:nvPr>
        </p:nvSpPr>
        <p:spPr>
          <a:xfrm>
            <a:off x="2895600" y="6400800"/>
            <a:ext cx="3429000" cy="457200"/>
          </a:xfrm>
        </p:spPr>
        <p:txBody>
          <a:bodyPr/>
          <a:lstStyle>
            <a:lvl1pPr>
              <a:defRPr/>
            </a:lvl1pPr>
          </a:lstStyle>
          <a:p>
            <a:r>
              <a:rPr lang="en-US" smtClean="0"/>
              <a:t>David Notkin ● Winter 2010</a:t>
            </a:r>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59ED0DB6-F36F-467D-8487-3686DFB04A8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034"/>
            <a:ext cx="7772400" cy="114404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097"/>
            <a:ext cx="3811044" cy="44962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7157" y="1600097"/>
            <a:ext cx="3811044" cy="44962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382"/>
            <a:ext cx="1905522" cy="457618"/>
          </a:xfrm>
        </p:spPr>
        <p:txBody>
          <a:bodyPr/>
          <a:lstStyle>
            <a:lvl1pPr>
              <a:defRPr/>
            </a:lvl1pPr>
          </a:lstStyle>
          <a:p>
            <a:r>
              <a:rPr lang="en-US" smtClean="0"/>
              <a:t>UW CSE P504</a:t>
            </a:r>
            <a:endParaRPr lang="en-US"/>
          </a:p>
        </p:txBody>
      </p:sp>
      <p:sp>
        <p:nvSpPr>
          <p:cNvPr id="6" name="Footer Placeholder 5"/>
          <p:cNvSpPr>
            <a:spLocks noGrp="1"/>
          </p:cNvSpPr>
          <p:nvPr>
            <p:ph type="ftr" sz="quarter" idx="11"/>
          </p:nvPr>
        </p:nvSpPr>
        <p:spPr>
          <a:xfrm>
            <a:off x="2895079" y="6400382"/>
            <a:ext cx="3429000" cy="457618"/>
          </a:xfrm>
        </p:spPr>
        <p:txBody>
          <a:bodyPr/>
          <a:lstStyle>
            <a:lvl1pPr>
              <a:defRPr/>
            </a:lvl1pPr>
          </a:lstStyle>
          <a:p>
            <a:r>
              <a:rPr lang="en-US" smtClean="0"/>
              <a:t>David Notkin ● Winter 2010</a:t>
            </a:r>
            <a:endParaRPr lang="en-US"/>
          </a:p>
        </p:txBody>
      </p:sp>
      <p:sp>
        <p:nvSpPr>
          <p:cNvPr id="7" name="Slide Number Placeholder 6"/>
          <p:cNvSpPr>
            <a:spLocks noGrp="1"/>
          </p:cNvSpPr>
          <p:nvPr>
            <p:ph type="sldNum" sz="quarter" idx="12"/>
          </p:nvPr>
        </p:nvSpPr>
        <p:spPr>
          <a:xfrm>
            <a:off x="6552679" y="6400382"/>
            <a:ext cx="1905521" cy="457618"/>
          </a:xfrm>
        </p:spPr>
        <p:txBody>
          <a:bodyPr/>
          <a:lstStyle>
            <a:lvl1pPr>
              <a:defRPr/>
            </a:lvl1pPr>
          </a:lstStyle>
          <a:p>
            <a:fld id="{8014CD9D-3AC3-435E-9EDB-C657CC1E7E5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51FA2C-3B3E-4FA6-BAFA-85683040B9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687209-3C7B-48C7-A0A0-09EFA8C63A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93D72-9E2E-4A7D-BE67-19327E6AD9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614727-0A28-4CC5-9A36-E56E237283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7A4F5D-B194-4D02-97B9-FEAAE1970A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1A1E8F-9E64-4F57-9C28-9B348329C9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256C8F-A7E5-44F2-AD5A-C53FC41064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UW CSE P504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David Notkin ● Winter 2010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B87CC-CFCD-4586-8CBB-65EEB103856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800080"/>
                </a:solidFill>
                <a:latin typeface="Times New Roman" pitchFamily="18" charset="0"/>
              </a:defRPr>
            </a:lvl1pPr>
          </a:lstStyle>
          <a:p>
            <a:pPr>
              <a:defRPr/>
            </a:pPr>
            <a:r>
              <a:rPr lang="en-US" smtClean="0"/>
              <a:t>UW CSE P504</a:t>
            </a:r>
            <a:endParaRPr lang="en-US"/>
          </a:p>
        </p:txBody>
      </p:sp>
      <p:sp>
        <p:nvSpPr>
          <p:cNvPr id="69637" name="Rectangle 5"/>
          <p:cNvSpPr>
            <a:spLocks noGrp="1" noChangeArrowheads="1"/>
          </p:cNvSpPr>
          <p:nvPr>
            <p:ph type="ftr" sz="quarter" idx="3"/>
          </p:nvPr>
        </p:nvSpPr>
        <p:spPr bwMode="auto">
          <a:xfrm>
            <a:off x="2895600" y="64008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800080"/>
                </a:solidFill>
                <a:latin typeface="Times New Roman" pitchFamily="18" charset="0"/>
              </a:defRPr>
            </a:lvl1pPr>
          </a:lstStyle>
          <a:p>
            <a:pPr>
              <a:defRPr/>
            </a:pPr>
            <a:r>
              <a:rPr lang="en-US" smtClean="0"/>
              <a:t>David Notkin ● Winter 2010</a:t>
            </a:r>
            <a:endParaRPr lang="en-US" dirty="0"/>
          </a:p>
        </p:txBody>
      </p:sp>
      <p:sp>
        <p:nvSpPr>
          <p:cNvPr id="69638"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800080"/>
                </a:solidFill>
                <a:latin typeface="Times New Roman" pitchFamily="18" charset="0"/>
              </a:defRPr>
            </a:lvl1pPr>
          </a:lstStyle>
          <a:p>
            <a:pPr>
              <a:defRPr/>
            </a:pPr>
            <a:fld id="{27A9A2CF-3181-487B-9AD4-744EA61661BF}" type="slidenum">
              <a:rPr lang="en-US"/>
              <a:pPr>
                <a:defRPr/>
              </a:pPr>
              <a:t>‹#›</a:t>
            </a:fld>
            <a:endParaRPr lang="en-US" dirty="0"/>
          </a:p>
        </p:txBody>
      </p:sp>
      <p:sp>
        <p:nvSpPr>
          <p:cNvPr id="69639" name="Line 7"/>
          <p:cNvSpPr>
            <a:spLocks noChangeShapeType="1"/>
          </p:cNvSpPr>
          <p:nvPr/>
        </p:nvSpPr>
        <p:spPr bwMode="auto">
          <a:xfrm>
            <a:off x="762000" y="1295400"/>
            <a:ext cx="7543800" cy="0"/>
          </a:xfrm>
          <a:prstGeom prst="line">
            <a:avLst/>
          </a:prstGeom>
          <a:noFill/>
          <a:ln w="38100">
            <a:solidFill>
              <a:srgbClr val="80008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 id="2147483758" r:id="rId13"/>
    <p:sldLayoutId id="2147483759" r:id="rId14"/>
  </p:sldLayoutIdLst>
  <p:hf hdr="0" ftr="0"/>
  <p:txStyles>
    <p:titleStyle>
      <a:lvl1pPr algn="l" rtl="0" eaLnBrk="0" fontAlgn="base" hangingPunct="0">
        <a:spcBef>
          <a:spcPct val="0"/>
        </a:spcBef>
        <a:spcAft>
          <a:spcPct val="0"/>
        </a:spcAft>
        <a:defRPr sz="3600">
          <a:solidFill>
            <a:srgbClr val="800080"/>
          </a:solidFill>
          <a:latin typeface="+mj-lt"/>
          <a:ea typeface="+mj-ea"/>
          <a:cs typeface="+mj-cs"/>
        </a:defRPr>
      </a:lvl1pPr>
      <a:lvl2pPr algn="l" rtl="0" eaLnBrk="0" fontAlgn="base" hangingPunct="0">
        <a:spcBef>
          <a:spcPct val="0"/>
        </a:spcBef>
        <a:spcAft>
          <a:spcPct val="0"/>
        </a:spcAft>
        <a:defRPr sz="3600">
          <a:solidFill>
            <a:srgbClr val="800080"/>
          </a:solidFill>
          <a:latin typeface="Arial" charset="0"/>
        </a:defRPr>
      </a:lvl2pPr>
      <a:lvl3pPr algn="l" rtl="0" eaLnBrk="0" fontAlgn="base" hangingPunct="0">
        <a:spcBef>
          <a:spcPct val="0"/>
        </a:spcBef>
        <a:spcAft>
          <a:spcPct val="0"/>
        </a:spcAft>
        <a:defRPr sz="3600">
          <a:solidFill>
            <a:srgbClr val="800080"/>
          </a:solidFill>
          <a:latin typeface="Arial" charset="0"/>
        </a:defRPr>
      </a:lvl3pPr>
      <a:lvl4pPr algn="l" rtl="0" eaLnBrk="0" fontAlgn="base" hangingPunct="0">
        <a:spcBef>
          <a:spcPct val="0"/>
        </a:spcBef>
        <a:spcAft>
          <a:spcPct val="0"/>
        </a:spcAft>
        <a:defRPr sz="3600">
          <a:solidFill>
            <a:srgbClr val="800080"/>
          </a:solidFill>
          <a:latin typeface="Arial" charset="0"/>
        </a:defRPr>
      </a:lvl4pPr>
      <a:lvl5pPr algn="l" rtl="0" eaLnBrk="0" fontAlgn="base" hangingPunct="0">
        <a:spcBef>
          <a:spcPct val="0"/>
        </a:spcBef>
        <a:spcAft>
          <a:spcPct val="0"/>
        </a:spcAft>
        <a:defRPr sz="3600">
          <a:solidFill>
            <a:srgbClr val="800080"/>
          </a:solidFill>
          <a:latin typeface="Arial" charset="0"/>
        </a:defRPr>
      </a:lvl5pPr>
      <a:lvl6pPr marL="457200" algn="l" rtl="0" fontAlgn="base">
        <a:spcBef>
          <a:spcPct val="0"/>
        </a:spcBef>
        <a:spcAft>
          <a:spcPct val="0"/>
        </a:spcAft>
        <a:defRPr sz="3600">
          <a:solidFill>
            <a:srgbClr val="800080"/>
          </a:solidFill>
          <a:latin typeface="Arial" charset="0"/>
        </a:defRPr>
      </a:lvl6pPr>
      <a:lvl7pPr marL="914400" algn="l" rtl="0" fontAlgn="base">
        <a:spcBef>
          <a:spcPct val="0"/>
        </a:spcBef>
        <a:spcAft>
          <a:spcPct val="0"/>
        </a:spcAft>
        <a:defRPr sz="3600">
          <a:solidFill>
            <a:srgbClr val="800080"/>
          </a:solidFill>
          <a:latin typeface="Arial" charset="0"/>
        </a:defRPr>
      </a:lvl7pPr>
      <a:lvl8pPr marL="1371600" algn="l" rtl="0" fontAlgn="base">
        <a:spcBef>
          <a:spcPct val="0"/>
        </a:spcBef>
        <a:spcAft>
          <a:spcPct val="0"/>
        </a:spcAft>
        <a:defRPr sz="3600">
          <a:solidFill>
            <a:srgbClr val="800080"/>
          </a:solidFill>
          <a:latin typeface="Arial" charset="0"/>
        </a:defRPr>
      </a:lvl8pPr>
      <a:lvl9pPr marL="1828800" algn="l" rtl="0" fontAlgn="base">
        <a:spcBef>
          <a:spcPct val="0"/>
        </a:spcBef>
        <a:spcAft>
          <a:spcPct val="0"/>
        </a:spcAft>
        <a:defRPr sz="3600">
          <a:solidFill>
            <a:srgbClr val="80008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research.microsoft.com/en-us/um/people/pg/public_psfiles/ieeesw2008.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s.washington.edu/homes/mernst/research/#Testin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groups.csail.mit.edu/pag/continuoustestin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doi.acm.org/10.1145/1181775.1181806"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doi.ieeecomputersociety.org/10.1109/TSE.2008.103"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esquared.unl.edu/wikka.php?wakka=TestCarvingReplay"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users.ece.utexas.edu/~miryung/"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cs.utexas.edu/~alexloh/lsdiff/"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CSEP504:</a:t>
            </a:r>
            <a:br>
              <a:rPr lang="en-US" dirty="0" smtClean="0"/>
            </a:br>
            <a:r>
              <a:rPr lang="en-US" dirty="0" smtClean="0"/>
              <a:t>Advanced topics in software systems</a:t>
            </a:r>
            <a:endParaRPr lang="en-US" dirty="0"/>
          </a:p>
        </p:txBody>
      </p:sp>
      <p:sp>
        <p:nvSpPr>
          <p:cNvPr id="3075" name="Rectangle 3"/>
          <p:cNvSpPr>
            <a:spLocks noGrp="1" noChangeArrowheads="1"/>
          </p:cNvSpPr>
          <p:nvPr>
            <p:ph idx="1"/>
          </p:nvPr>
        </p:nvSpPr>
        <p:spPr/>
        <p:txBody>
          <a:bodyPr/>
          <a:lstStyle/>
          <a:p>
            <a:r>
              <a:rPr lang="en-US" dirty="0" smtClean="0"/>
              <a:t>Tonight: 2</a:t>
            </a:r>
            <a:r>
              <a:rPr lang="en-US" baseline="30000" dirty="0" smtClean="0"/>
              <a:t>nd</a:t>
            </a:r>
            <a:r>
              <a:rPr lang="en-US" dirty="0" smtClean="0"/>
              <a:t> of three lectures on software tools and environments – a few tools in some more depth</a:t>
            </a:r>
          </a:p>
          <a:p>
            <a:r>
              <a:rPr lang="en-US" dirty="0" smtClean="0"/>
              <a:t>February 22 (Reid Holmes): Future directions and areas for improvement – rationale behind the drive towards integration</a:t>
            </a:r>
          </a:p>
          <a:p>
            <a:pPr lvl="2"/>
            <a:r>
              <a:rPr lang="en-US" dirty="0" smtClean="0"/>
              <a:t>Capturing latent knowledge</a:t>
            </a:r>
          </a:p>
          <a:p>
            <a:pPr lvl="2"/>
            <a:r>
              <a:rPr lang="en-US" dirty="0" smtClean="0"/>
              <a:t>Task specificity / awareness</a:t>
            </a:r>
          </a:p>
          <a:p>
            <a:pPr lvl="2"/>
            <a:r>
              <a:rPr lang="en-US" dirty="0" smtClean="0"/>
              <a:t>Supporting collaborative development</a:t>
            </a:r>
          </a:p>
          <a:p>
            <a:r>
              <a:rPr lang="en-US" dirty="0" smtClean="0"/>
              <a:t>The plan for the final two lectures</a:t>
            </a:r>
            <a:br>
              <a:rPr lang="en-US" dirty="0" smtClean="0"/>
            </a:br>
            <a:endParaRPr lang="en-US" dirty="0" smtClean="0"/>
          </a:p>
          <a:p>
            <a:pPr lvl="1">
              <a:buNone/>
            </a:pPr>
            <a:r>
              <a:rPr lang="en-US" dirty="0" smtClean="0">
                <a:solidFill>
                  <a:srgbClr val="FF0000"/>
                </a:solidFill>
              </a:rPr>
              <a:t>David Notkin </a:t>
            </a:r>
            <a:r>
              <a:rPr lang="en-US" sz="1800" dirty="0" smtClean="0">
                <a:solidFill>
                  <a:srgbClr val="FF0000"/>
                </a:solidFill>
                <a:sym typeface="Wingdings"/>
              </a:rPr>
              <a:t></a:t>
            </a:r>
            <a:r>
              <a:rPr lang="en-US" dirty="0" smtClean="0">
                <a:solidFill>
                  <a:srgbClr val="FF0000"/>
                </a:solidFill>
                <a:sym typeface="Wingdings"/>
              </a:rPr>
              <a:t> </a:t>
            </a:r>
            <a:r>
              <a:rPr lang="en-US" dirty="0" smtClean="0">
                <a:solidFill>
                  <a:srgbClr val="FF0000"/>
                </a:solidFill>
              </a:rPr>
              <a:t>Winter 2010</a:t>
            </a:r>
            <a:r>
              <a:rPr lang="en-US" dirty="0" smtClean="0">
                <a:solidFill>
                  <a:srgbClr val="FF0000"/>
                </a:solidFill>
                <a:sym typeface="Wingdings"/>
              </a:rPr>
              <a:t>  CSEP504 Lecture 5</a:t>
            </a:r>
            <a:endParaRPr lang="en-US" dirty="0" smtClean="0">
              <a:solidFill>
                <a:srgbClr val="FF0000"/>
              </a:solidFill>
            </a:endParaRP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execution</a:t>
            </a:r>
            <a:endParaRPr lang="en-US" dirty="0">
              <a:solidFill>
                <a:schemeClr val="accent2">
                  <a:lumMod val="50000"/>
                </a:schemeClr>
              </a:solidFill>
            </a:endParaRPr>
          </a:p>
        </p:txBody>
      </p:sp>
      <p:sp>
        <p:nvSpPr>
          <p:cNvPr id="5" name="Date Placeholder 4"/>
          <p:cNvSpPr>
            <a:spLocks noGrp="1"/>
          </p:cNvSpPr>
          <p:nvPr>
            <p:ph type="dt" sz="half" idx="10"/>
          </p:nvPr>
        </p:nvSpPr>
        <p:spPr/>
        <p:txBody>
          <a:bodyPr/>
          <a:lstStyle/>
          <a:p>
            <a:pPr>
              <a:defRPr/>
            </a:pPr>
            <a:r>
              <a:rPr lang="en-US" smtClean="0"/>
              <a:t>UW CSE P504</a:t>
            </a:r>
            <a:endParaRPr lang="en-US" dirty="0"/>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10</a:t>
            </a:fld>
            <a:endParaRPr lang="en-US"/>
          </a:p>
        </p:txBody>
      </p:sp>
      <p:sp>
        <p:nvSpPr>
          <p:cNvPr id="11" name="TextBox 10"/>
          <p:cNvSpPr txBox="1"/>
          <p:nvPr/>
        </p:nvSpPr>
        <p:spPr>
          <a:xfrm>
            <a:off x="5373551" y="1456198"/>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&gt;? y</a:t>
            </a:r>
            <a:endParaRPr lang="en-US" b="1" dirty="0">
              <a:latin typeface="Courier New" pitchFamily="49" charset="0"/>
              <a:cs typeface="Courier New" pitchFamily="49" charset="0"/>
            </a:endParaRPr>
          </a:p>
        </p:txBody>
      </p:sp>
      <p:sp>
        <p:nvSpPr>
          <p:cNvPr id="12" name="TextBox 11"/>
          <p:cNvSpPr txBox="1"/>
          <p:nvPr/>
        </p:nvSpPr>
        <p:spPr>
          <a:xfrm>
            <a:off x="3821346" y="2274410"/>
            <a:ext cx="274517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 x + y</a:t>
            </a:r>
            <a:endParaRPr lang="en-US" b="1" dirty="0">
              <a:latin typeface="Courier New" pitchFamily="49" charset="0"/>
              <a:cs typeface="Courier New" pitchFamily="49" charset="0"/>
            </a:endParaRPr>
          </a:p>
        </p:txBody>
      </p:sp>
      <p:cxnSp>
        <p:nvCxnSpPr>
          <p:cNvPr id="14" name="Straight Arrow Connector 13"/>
          <p:cNvCxnSpPr>
            <a:stCxn id="11" idx="2"/>
            <a:endCxn id="12" idx="0"/>
          </p:cNvCxnSpPr>
          <p:nvPr/>
        </p:nvCxnSpPr>
        <p:spPr bwMode="auto">
          <a:xfrm rot="5400000">
            <a:off x="5785332" y="1326466"/>
            <a:ext cx="356547" cy="1539340"/>
          </a:xfrm>
          <a:prstGeom prst="straightConnector1">
            <a:avLst/>
          </a:prstGeom>
          <a:noFill/>
          <a:ln w="38100" cap="flat" cmpd="sng" algn="ctr">
            <a:solidFill>
              <a:schemeClr val="tx1"/>
            </a:solidFill>
            <a:prstDash val="solid"/>
            <a:round/>
            <a:headEnd type="none" w="med" len="med"/>
            <a:tailEnd type="arrow"/>
          </a:ln>
          <a:effectLst/>
        </p:spPr>
      </p:cxnSp>
      <p:sp>
        <p:nvSpPr>
          <p:cNvPr id="15" name="TextBox 14"/>
          <p:cNvSpPr txBox="1"/>
          <p:nvPr/>
        </p:nvSpPr>
        <p:spPr>
          <a:xfrm>
            <a:off x="3821346" y="3204644"/>
            <a:ext cx="274517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y = x – y</a:t>
            </a:r>
            <a:endParaRPr lang="en-US" b="1" dirty="0">
              <a:latin typeface="Courier New" pitchFamily="49" charset="0"/>
              <a:cs typeface="Courier New" pitchFamily="49" charset="0"/>
            </a:endParaRPr>
          </a:p>
        </p:txBody>
      </p:sp>
      <p:cxnSp>
        <p:nvCxnSpPr>
          <p:cNvPr id="16" name="Straight Arrow Connector 15"/>
          <p:cNvCxnSpPr>
            <a:stCxn id="12" idx="2"/>
            <a:endCxn id="15" idx="0"/>
          </p:cNvCxnSpPr>
          <p:nvPr/>
        </p:nvCxnSpPr>
        <p:spPr bwMode="auto">
          <a:xfrm rot="5400000">
            <a:off x="4959651" y="2970359"/>
            <a:ext cx="468569" cy="1588"/>
          </a:xfrm>
          <a:prstGeom prst="straightConnector1">
            <a:avLst/>
          </a:prstGeom>
          <a:noFill/>
          <a:ln w="38100" cap="flat" cmpd="sng" algn="ctr">
            <a:solidFill>
              <a:schemeClr val="tx1"/>
            </a:solidFill>
            <a:prstDash val="solid"/>
            <a:round/>
            <a:headEnd type="none" w="med" len="med"/>
            <a:tailEnd type="arrow"/>
          </a:ln>
          <a:effectLst/>
        </p:spPr>
      </p:cxnSp>
      <p:sp>
        <p:nvSpPr>
          <p:cNvPr id="19" name="TextBox 18"/>
          <p:cNvSpPr txBox="1"/>
          <p:nvPr/>
        </p:nvSpPr>
        <p:spPr>
          <a:xfrm>
            <a:off x="3821346" y="4134878"/>
            <a:ext cx="274517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 x – y</a:t>
            </a:r>
            <a:endParaRPr lang="en-US" b="1" dirty="0">
              <a:latin typeface="Courier New" pitchFamily="49" charset="0"/>
              <a:cs typeface="Courier New" pitchFamily="49" charset="0"/>
            </a:endParaRPr>
          </a:p>
        </p:txBody>
      </p:sp>
      <p:cxnSp>
        <p:nvCxnSpPr>
          <p:cNvPr id="20" name="Straight Arrow Connector 19"/>
          <p:cNvCxnSpPr>
            <a:stCxn id="15" idx="2"/>
            <a:endCxn id="19" idx="0"/>
          </p:cNvCxnSpPr>
          <p:nvPr/>
        </p:nvCxnSpPr>
        <p:spPr bwMode="auto">
          <a:xfrm rot="5400000">
            <a:off x="4959651" y="3900593"/>
            <a:ext cx="468569" cy="1588"/>
          </a:xfrm>
          <a:prstGeom prst="straightConnector1">
            <a:avLst/>
          </a:prstGeom>
          <a:noFill/>
          <a:ln w="38100" cap="flat" cmpd="sng" algn="ctr">
            <a:solidFill>
              <a:schemeClr val="tx1"/>
            </a:solidFill>
            <a:prstDash val="solid"/>
            <a:round/>
            <a:headEnd type="none" w="med" len="med"/>
            <a:tailEnd type="arrow"/>
          </a:ln>
          <a:effectLst/>
        </p:spPr>
      </p:cxnSp>
      <p:sp>
        <p:nvSpPr>
          <p:cNvPr id="29" name="TextBox 28"/>
          <p:cNvSpPr txBox="1"/>
          <p:nvPr/>
        </p:nvSpPr>
        <p:spPr>
          <a:xfrm>
            <a:off x="3834211" y="5065111"/>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&gt;? y</a:t>
            </a:r>
            <a:endParaRPr lang="en-US" b="1" dirty="0">
              <a:latin typeface="Courier New" pitchFamily="49" charset="0"/>
              <a:cs typeface="Courier New" pitchFamily="49" charset="0"/>
            </a:endParaRPr>
          </a:p>
        </p:txBody>
      </p:sp>
      <p:cxnSp>
        <p:nvCxnSpPr>
          <p:cNvPr id="30" name="Straight Arrow Connector 29"/>
          <p:cNvCxnSpPr>
            <a:stCxn id="19" idx="2"/>
            <a:endCxn id="29" idx="0"/>
          </p:cNvCxnSpPr>
          <p:nvPr/>
        </p:nvCxnSpPr>
        <p:spPr bwMode="auto">
          <a:xfrm rot="5400000">
            <a:off x="4959651" y="4830827"/>
            <a:ext cx="468568" cy="1588"/>
          </a:xfrm>
          <a:prstGeom prst="straightConnector1">
            <a:avLst/>
          </a:prstGeom>
          <a:noFill/>
          <a:ln w="38100" cap="flat" cmpd="sng" algn="ctr">
            <a:solidFill>
              <a:schemeClr val="tx1"/>
            </a:solidFill>
            <a:prstDash val="solid"/>
            <a:round/>
            <a:headEnd type="none" w="med" len="med"/>
            <a:tailEnd type="arrow"/>
          </a:ln>
          <a:effectLst/>
        </p:spPr>
      </p:cxnSp>
      <p:sp>
        <p:nvSpPr>
          <p:cNvPr id="36" name="TextBox 35"/>
          <p:cNvSpPr txBox="1"/>
          <p:nvPr/>
        </p:nvSpPr>
        <p:spPr>
          <a:xfrm>
            <a:off x="2739208" y="5939135"/>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assert(false)</a:t>
            </a:r>
            <a:endParaRPr lang="en-US" b="1" dirty="0">
              <a:latin typeface="Courier New" pitchFamily="49" charset="0"/>
              <a:cs typeface="Courier New" pitchFamily="49" charset="0"/>
            </a:endParaRPr>
          </a:p>
        </p:txBody>
      </p:sp>
      <p:cxnSp>
        <p:nvCxnSpPr>
          <p:cNvPr id="37" name="Straight Arrow Connector 36"/>
          <p:cNvCxnSpPr>
            <a:stCxn id="29" idx="2"/>
            <a:endCxn id="36" idx="0"/>
          </p:cNvCxnSpPr>
          <p:nvPr/>
        </p:nvCxnSpPr>
        <p:spPr bwMode="auto">
          <a:xfrm rot="5400000">
            <a:off x="4440255" y="5185454"/>
            <a:ext cx="412359" cy="1095003"/>
          </a:xfrm>
          <a:prstGeom prst="straightConnector1">
            <a:avLst/>
          </a:prstGeom>
          <a:noFill/>
          <a:ln w="38100" cap="flat" cmpd="sng" algn="ctr">
            <a:solidFill>
              <a:schemeClr val="tx1"/>
            </a:solidFill>
            <a:prstDash val="solid"/>
            <a:round/>
            <a:headEnd type="none" w="med" len="med"/>
            <a:tailEnd type="arrow"/>
          </a:ln>
          <a:effectLst/>
        </p:spPr>
      </p:cxnSp>
      <p:sp>
        <p:nvSpPr>
          <p:cNvPr id="42" name="TextBox 41"/>
          <p:cNvSpPr txBox="1"/>
          <p:nvPr/>
        </p:nvSpPr>
        <p:spPr>
          <a:xfrm>
            <a:off x="6175125" y="5939135"/>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end</a:t>
            </a:r>
            <a:endParaRPr lang="en-US" b="1" dirty="0">
              <a:latin typeface="Courier New" pitchFamily="49" charset="0"/>
              <a:cs typeface="Courier New" pitchFamily="49" charset="0"/>
            </a:endParaRPr>
          </a:p>
        </p:txBody>
      </p:sp>
      <p:cxnSp>
        <p:nvCxnSpPr>
          <p:cNvPr id="43" name="Straight Arrow Connector 42"/>
          <p:cNvCxnSpPr>
            <a:stCxn id="29" idx="2"/>
            <a:endCxn id="42" idx="0"/>
          </p:cNvCxnSpPr>
          <p:nvPr/>
        </p:nvCxnSpPr>
        <p:spPr bwMode="auto">
          <a:xfrm rot="16200000" flipH="1">
            <a:off x="6158213" y="4562498"/>
            <a:ext cx="412359" cy="2340914"/>
          </a:xfrm>
          <a:prstGeom prst="straightConnector1">
            <a:avLst/>
          </a:prstGeom>
          <a:noFill/>
          <a:ln w="38100" cap="flat" cmpd="sng" algn="ctr">
            <a:solidFill>
              <a:schemeClr val="tx1"/>
            </a:solidFill>
            <a:prstDash val="solid"/>
            <a:round/>
            <a:headEnd type="none" w="med" len="med"/>
            <a:tailEnd type="arrow"/>
          </a:ln>
          <a:effectLst/>
        </p:spPr>
      </p:cxnSp>
      <p:cxnSp>
        <p:nvCxnSpPr>
          <p:cNvPr id="46" name="Straight Arrow Connector 45"/>
          <p:cNvCxnSpPr>
            <a:stCxn id="11" idx="2"/>
            <a:endCxn id="42" idx="0"/>
          </p:cNvCxnSpPr>
          <p:nvPr/>
        </p:nvCxnSpPr>
        <p:spPr bwMode="auto">
          <a:xfrm rot="16200000" flipH="1">
            <a:off x="5123426" y="3527712"/>
            <a:ext cx="4021272" cy="801574"/>
          </a:xfrm>
          <a:prstGeom prst="straightConnector1">
            <a:avLst/>
          </a:prstGeom>
          <a:noFill/>
          <a:ln w="38100" cap="flat" cmpd="sng" algn="ctr">
            <a:solidFill>
              <a:schemeClr val="tx1"/>
            </a:solidFill>
            <a:prstDash val="solid"/>
            <a:round/>
            <a:headEnd type="none" w="med" len="med"/>
            <a:tailEnd type="arrow"/>
          </a:ln>
          <a:effectLst/>
        </p:spPr>
      </p:cxnSp>
      <p:sp>
        <p:nvSpPr>
          <p:cNvPr id="27" name="TextBox 26"/>
          <p:cNvSpPr txBox="1"/>
          <p:nvPr/>
        </p:nvSpPr>
        <p:spPr>
          <a:xfrm>
            <a:off x="7141455" y="3674007"/>
            <a:ext cx="1662635" cy="461665"/>
          </a:xfrm>
          <a:prstGeom prst="rect">
            <a:avLst/>
          </a:prstGeom>
          <a:noFill/>
          <a:ln w="25400">
            <a:noFill/>
            <a:prstDash val="dash"/>
          </a:ln>
        </p:spPr>
        <p:txBody>
          <a:bodyPr wrap="none" rtlCol="0">
            <a:spAutoFit/>
          </a:bodyPr>
          <a:lstStyle/>
          <a:p>
            <a:pPr algn="l"/>
            <a:r>
              <a:rPr lang="en-US" dirty="0" smtClean="0">
                <a:solidFill>
                  <a:schemeClr val="accent2">
                    <a:lumMod val="50000"/>
                  </a:schemeClr>
                </a:solidFill>
                <a:latin typeface="Lucida Sans Typewriter" pitchFamily="49" charset="0"/>
              </a:rPr>
              <a:t>[</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 &lt;= </a:t>
            </a:r>
            <a:r>
              <a:rPr lang="en-US" dirty="0" smtClean="0">
                <a:solidFill>
                  <a:schemeClr val="accent2">
                    <a:lumMod val="50000"/>
                  </a:schemeClr>
                </a:solidFill>
                <a:latin typeface="Lucida Sans Typewriter" pitchFamily="49" charset="0"/>
                <a:sym typeface="Symbol"/>
              </a:rPr>
              <a:t>]</a:t>
            </a:r>
            <a:endParaRPr lang="en-US" dirty="0" smtClean="0">
              <a:solidFill>
                <a:schemeClr val="accent2">
                  <a:lumMod val="50000"/>
                </a:schemeClr>
              </a:solidFill>
              <a:latin typeface="Lucida Sans Typewriter" pitchFamily="49" charset="0"/>
            </a:endParaRPr>
          </a:p>
        </p:txBody>
      </p:sp>
      <p:sp>
        <p:nvSpPr>
          <p:cNvPr id="28" name="TextBox 27"/>
          <p:cNvSpPr txBox="1"/>
          <p:nvPr/>
        </p:nvSpPr>
        <p:spPr>
          <a:xfrm>
            <a:off x="1658938" y="2274410"/>
            <a:ext cx="2202847" cy="461665"/>
          </a:xfrm>
          <a:prstGeom prst="rect">
            <a:avLst/>
          </a:prstGeom>
          <a:noFill/>
          <a:ln w="25400">
            <a:noFill/>
            <a:prstDash val="dash"/>
          </a:ln>
        </p:spPr>
        <p:txBody>
          <a:bodyPr wrap="none" rtlCol="0">
            <a:spAutoFit/>
          </a:bodyPr>
          <a:lstStyle/>
          <a:p>
            <a:pPr algn="l"/>
            <a:r>
              <a:rPr lang="en-US" dirty="0" smtClean="0">
                <a:solidFill>
                  <a:schemeClr val="accent2">
                    <a:lumMod val="50000"/>
                  </a:schemeClr>
                </a:solidFill>
                <a:latin typeface="Lucida Sans Typewriter" pitchFamily="49" charset="0"/>
              </a:rPr>
              <a:t>[x=</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;y=</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a:t>
            </a:r>
            <a:endParaRPr lang="en-US" dirty="0">
              <a:solidFill>
                <a:schemeClr val="accent2">
                  <a:lumMod val="50000"/>
                </a:schemeClr>
              </a:solidFill>
              <a:latin typeface="Lucida Sans Typewriter" pitchFamily="49" charset="0"/>
            </a:endParaRPr>
          </a:p>
        </p:txBody>
      </p:sp>
      <p:sp>
        <p:nvSpPr>
          <p:cNvPr id="31" name="TextBox 30"/>
          <p:cNvSpPr txBox="1"/>
          <p:nvPr/>
        </p:nvSpPr>
        <p:spPr>
          <a:xfrm>
            <a:off x="1633290" y="3198685"/>
            <a:ext cx="2228495" cy="461665"/>
          </a:xfrm>
          <a:prstGeom prst="rect">
            <a:avLst/>
          </a:prstGeom>
          <a:noFill/>
          <a:ln w="25400">
            <a:noFill/>
            <a:prstDash val="dash"/>
          </a:ln>
        </p:spPr>
        <p:txBody>
          <a:bodyPr wrap="none" rtlCol="0">
            <a:spAutoFit/>
          </a:bodyPr>
          <a:lstStyle/>
          <a:p>
            <a:pPr algn="l"/>
            <a:r>
              <a:rPr lang="en-US" dirty="0" smtClean="0">
                <a:solidFill>
                  <a:schemeClr val="accent2">
                    <a:lumMod val="50000"/>
                  </a:schemeClr>
                </a:solidFill>
                <a:latin typeface="Lucida Sans Typewriter" pitchFamily="49" charset="0"/>
              </a:rPr>
              <a:t>[x=</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;y=</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a:t>
            </a:r>
            <a:endParaRPr lang="en-US" dirty="0">
              <a:solidFill>
                <a:schemeClr val="accent2">
                  <a:lumMod val="50000"/>
                </a:schemeClr>
              </a:solidFill>
              <a:latin typeface="Lucida Sans Typewriter" pitchFamily="49" charset="0"/>
            </a:endParaRPr>
          </a:p>
        </p:txBody>
      </p:sp>
      <p:sp>
        <p:nvSpPr>
          <p:cNvPr id="32" name="TextBox 31"/>
          <p:cNvSpPr txBox="1"/>
          <p:nvPr/>
        </p:nvSpPr>
        <p:spPr>
          <a:xfrm>
            <a:off x="2013202" y="4111085"/>
            <a:ext cx="1848583" cy="461665"/>
          </a:xfrm>
          <a:prstGeom prst="rect">
            <a:avLst/>
          </a:prstGeom>
          <a:noFill/>
          <a:ln w="25400">
            <a:noFill/>
            <a:prstDash val="dash"/>
          </a:ln>
        </p:spPr>
        <p:txBody>
          <a:bodyPr wrap="none" rtlCol="0">
            <a:spAutoFit/>
          </a:bodyPr>
          <a:lstStyle/>
          <a:p>
            <a:pPr algn="l"/>
            <a:r>
              <a:rPr lang="en-US" dirty="0" smtClean="0">
                <a:solidFill>
                  <a:schemeClr val="accent2">
                    <a:lumMod val="50000"/>
                  </a:schemeClr>
                </a:solidFill>
                <a:latin typeface="Lucida Sans Typewriter" pitchFamily="49" charset="0"/>
              </a:rPr>
              <a:t>[x=</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;y=</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a:t>
            </a:r>
            <a:endParaRPr lang="en-US" dirty="0">
              <a:solidFill>
                <a:schemeClr val="accent2">
                  <a:lumMod val="50000"/>
                </a:schemeClr>
              </a:solidFill>
              <a:latin typeface="Lucida Sans Typewriter" pitchFamily="49" charset="0"/>
            </a:endParaRPr>
          </a:p>
        </p:txBody>
      </p:sp>
      <p:sp>
        <p:nvSpPr>
          <p:cNvPr id="33" name="TextBox 32"/>
          <p:cNvSpPr txBox="1"/>
          <p:nvPr/>
        </p:nvSpPr>
        <p:spPr>
          <a:xfrm>
            <a:off x="2013202" y="5065110"/>
            <a:ext cx="1848583" cy="461665"/>
          </a:xfrm>
          <a:prstGeom prst="rect">
            <a:avLst/>
          </a:prstGeom>
          <a:noFill/>
          <a:ln w="25400">
            <a:noFill/>
            <a:prstDash val="dash"/>
          </a:ln>
        </p:spPr>
        <p:txBody>
          <a:bodyPr wrap="none" rtlCol="0">
            <a:spAutoFit/>
          </a:bodyPr>
          <a:lstStyle/>
          <a:p>
            <a:pPr algn="l"/>
            <a:r>
              <a:rPr lang="en-US" dirty="0" smtClean="0">
                <a:solidFill>
                  <a:schemeClr val="accent2">
                    <a:lumMod val="50000"/>
                  </a:schemeClr>
                </a:solidFill>
                <a:latin typeface="Lucida Sans Typewriter" pitchFamily="49" charset="0"/>
              </a:rPr>
              <a:t>[x=</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;y=</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a:t>
            </a:r>
            <a:endParaRPr lang="en-US" dirty="0">
              <a:solidFill>
                <a:schemeClr val="accent2">
                  <a:lumMod val="50000"/>
                </a:schemeClr>
              </a:solidFill>
              <a:latin typeface="Lucida Sans Typewriter" pitchFamily="49" charset="0"/>
            </a:endParaRPr>
          </a:p>
        </p:txBody>
      </p:sp>
      <p:sp>
        <p:nvSpPr>
          <p:cNvPr id="25" name="TextBox 24"/>
          <p:cNvSpPr txBox="1"/>
          <p:nvPr/>
        </p:nvSpPr>
        <p:spPr>
          <a:xfrm>
            <a:off x="801972" y="1687029"/>
            <a:ext cx="1476686" cy="461665"/>
          </a:xfrm>
          <a:prstGeom prst="rect">
            <a:avLst/>
          </a:prstGeom>
          <a:noFill/>
          <a:ln w="25400">
            <a:noFill/>
            <a:prstDash val="dash"/>
          </a:ln>
        </p:spPr>
        <p:txBody>
          <a:bodyPr wrap="none" rtlCol="0">
            <a:spAutoFit/>
          </a:bodyPr>
          <a:lstStyle/>
          <a:p>
            <a:pPr algn="l"/>
            <a:r>
              <a:rPr lang="en-US" dirty="0" smtClean="0">
                <a:solidFill>
                  <a:schemeClr val="accent2">
                    <a:lumMod val="50000"/>
                  </a:schemeClr>
                </a:solidFill>
                <a:latin typeface="Lucida Sans Typewriter" pitchFamily="49" charset="0"/>
              </a:rPr>
              <a:t>[</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 &gt; </a:t>
            </a:r>
            <a:r>
              <a:rPr lang="en-US" dirty="0" smtClean="0">
                <a:solidFill>
                  <a:schemeClr val="accent2">
                    <a:lumMod val="50000"/>
                  </a:schemeClr>
                </a:solidFill>
                <a:latin typeface="Lucida Sans Typewriter" pitchFamily="49" charset="0"/>
                <a:sym typeface="Symbol"/>
              </a:rPr>
              <a:t>]</a:t>
            </a:r>
            <a:endParaRPr lang="en-US" dirty="0" smtClean="0">
              <a:solidFill>
                <a:schemeClr val="accent2">
                  <a:lumMod val="50000"/>
                </a:schemeClr>
              </a:solidFill>
              <a:latin typeface="Lucida Sans Typewriter" pitchFamily="49" charset="0"/>
            </a:endParaRPr>
          </a:p>
        </p:txBody>
      </p:sp>
      <p:sp>
        <p:nvSpPr>
          <p:cNvPr id="45" name="Cloud Callout 44"/>
          <p:cNvSpPr/>
          <p:nvPr/>
        </p:nvSpPr>
        <p:spPr bwMode="auto">
          <a:xfrm>
            <a:off x="142505" y="4964561"/>
            <a:ext cx="1989448" cy="1124426"/>
          </a:xfrm>
          <a:prstGeom prst="cloudCallout">
            <a:avLst>
              <a:gd name="adj1" fmla="val 143868"/>
              <a:gd name="adj2" fmla="val 15679"/>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dirty="0" smtClean="0">
                <a:solidFill>
                  <a:schemeClr val="accent2">
                    <a:lumMod val="50000"/>
                  </a:schemeClr>
                </a:solidFill>
                <a:latin typeface="Lucida Sans Typewriter" pitchFamily="49" charset="0"/>
                <a:sym typeface="Symbol"/>
              </a:rPr>
              <a:t> &lt;  </a:t>
            </a:r>
            <a:r>
              <a:rPr lang="en-US" dirty="0" smtClean="0">
                <a:sym typeface="Symbol"/>
              </a:rPr>
              <a:t/>
            </a:r>
            <a:br>
              <a:rPr lang="en-US" dirty="0" smtClean="0">
                <a:sym typeface="Symbol"/>
              </a:rPr>
            </a:br>
            <a:r>
              <a:rPr lang="en-US" dirty="0" smtClean="0">
                <a:sym typeface="Symbol"/>
              </a:rPr>
              <a:t>here</a:t>
            </a:r>
            <a:r>
              <a:rPr lang="en-US" dirty="0" smtClean="0"/>
              <a:t> </a:t>
            </a:r>
            <a:endParaRPr kumimoji="0" lang="en-US" sz="2400" b="0" i="0" u="none" strike="noStrike" cap="none" normalizeH="0" baseline="0" dirty="0" smtClean="0">
              <a:ln>
                <a:noFill/>
              </a:ln>
              <a:solidFill>
                <a:schemeClr val="tx1"/>
              </a:solidFill>
              <a:effectLst/>
              <a:latin typeface="Arial" charset="0"/>
            </a:endParaRPr>
          </a:p>
        </p:txBody>
      </p:sp>
      <p:cxnSp>
        <p:nvCxnSpPr>
          <p:cNvPr id="64" name="Curved Connector 63"/>
          <p:cNvCxnSpPr/>
          <p:nvPr/>
        </p:nvCxnSpPr>
        <p:spPr bwMode="auto">
          <a:xfrm rot="10800000">
            <a:off x="2131954" y="1917864"/>
            <a:ext cx="3062779" cy="230833"/>
          </a:xfrm>
          <a:prstGeom prst="curvedConnector3">
            <a:avLst>
              <a:gd name="adj1" fmla="val 50000"/>
            </a:avLst>
          </a:prstGeom>
          <a:noFill/>
          <a:ln w="38100" cap="flat" cmpd="sng" algn="ctr">
            <a:solidFill>
              <a:schemeClr val="accent2">
                <a:lumMod val="40000"/>
                <a:lumOff val="60000"/>
              </a:schemeClr>
            </a:solidFill>
            <a:prstDash val="sysDash"/>
            <a:round/>
            <a:headEnd type="none" w="med" len="med"/>
            <a:tailEnd type="arrow"/>
          </a:ln>
          <a:effectLst/>
        </p:spPr>
      </p:cxnSp>
      <p:cxnSp>
        <p:nvCxnSpPr>
          <p:cNvPr id="68" name="Curved Connector 67"/>
          <p:cNvCxnSpPr>
            <a:stCxn id="25" idx="2"/>
          </p:cNvCxnSpPr>
          <p:nvPr/>
        </p:nvCxnSpPr>
        <p:spPr bwMode="auto">
          <a:xfrm rot="5400000">
            <a:off x="-156825" y="3267422"/>
            <a:ext cx="2815868" cy="578413"/>
          </a:xfrm>
          <a:prstGeom prst="curvedConnector3">
            <a:avLst>
              <a:gd name="adj1" fmla="val 50000"/>
            </a:avLst>
          </a:prstGeom>
          <a:noFill/>
          <a:ln w="38100" cap="flat" cmpd="sng" algn="ctr">
            <a:solidFill>
              <a:schemeClr val="accent2">
                <a:lumMod val="40000"/>
                <a:lumOff val="60000"/>
              </a:schemeClr>
            </a:solidFill>
            <a:prstDash val="sysDash"/>
            <a:round/>
            <a:headEnd type="none" w="med" len="med"/>
            <a:tailEnd type="arrow"/>
          </a:ln>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6419600" y="215138"/>
            <a:ext cx="2536385" cy="2363724"/>
          </a:xfrm>
          <a:prstGeom prst="rect">
            <a:avLst/>
          </a:prstGeom>
          <a:solidFill>
            <a:schemeClr val="bg1"/>
          </a:solidFill>
          <a:ln>
            <a:solidFill>
              <a:srgbClr val="0000FF"/>
            </a:solidFill>
          </a:ln>
        </p:spPr>
        <p:txBody>
          <a:bodyPr wrap="square">
            <a:spAutoFit/>
          </a:bodyPr>
          <a:lstStyle/>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if (x &gt; y) {</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x = x + y;</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y = x – y;</a:t>
            </a:r>
          </a:p>
          <a:p>
            <a:pPr marL="342900" marR="0" lvl="0" indent="-342900" algn="l" defTabSz="914400" rtl="0" eaLnBrk="1" fontAlgn="t"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x = x – y;</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if (x &gt; y)</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assert(false)</a:t>
            </a:r>
          </a:p>
          <a:p>
            <a:pPr marL="342900" marR="0" lvl="0" indent="-342900" algn="l" defTabSz="914400" rtl="0" eaLnBrk="1" fontAlgn="t"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a:t>
            </a:r>
          </a:p>
        </p:txBody>
      </p:sp>
      <p:sp>
        <p:nvSpPr>
          <p:cNvPr id="2" name="Title 1"/>
          <p:cNvSpPr>
            <a:spLocks noGrp="1"/>
          </p:cNvSpPr>
          <p:nvPr>
            <p:ph type="title"/>
          </p:nvPr>
        </p:nvSpPr>
        <p:spPr/>
        <p:txBody>
          <a:bodyPr/>
          <a:lstStyle/>
          <a:p>
            <a:r>
              <a:rPr lang="en-US" dirty="0" smtClean="0"/>
              <a:t>What’s really going on?</a:t>
            </a:r>
            <a:endParaRPr lang="en-US" dirty="0"/>
          </a:p>
        </p:txBody>
      </p:sp>
      <p:sp>
        <p:nvSpPr>
          <p:cNvPr id="42" name="Content Placeholder 41"/>
          <p:cNvSpPr>
            <a:spLocks noGrp="1"/>
          </p:cNvSpPr>
          <p:nvPr>
            <p:ph idx="1"/>
          </p:nvPr>
        </p:nvSpPr>
        <p:spPr>
          <a:xfrm>
            <a:off x="285008" y="1457700"/>
            <a:ext cx="2956957" cy="4495800"/>
          </a:xfrm>
        </p:spPr>
        <p:txBody>
          <a:bodyPr/>
          <a:lstStyle/>
          <a:p>
            <a:r>
              <a:rPr lang="en-US" sz="2000" dirty="0" smtClean="0"/>
              <a:t>Create a symbolic execution tree</a:t>
            </a:r>
          </a:p>
          <a:p>
            <a:r>
              <a:rPr lang="en-US" sz="2000" dirty="0" smtClean="0"/>
              <a:t>Explicitly track path conditions</a:t>
            </a:r>
          </a:p>
          <a:p>
            <a:r>
              <a:rPr lang="en-US" sz="2000" dirty="0" smtClean="0"/>
              <a:t>Solve path conditions – “how do you get to this point in the execution tree?” – to defines test inputs</a:t>
            </a:r>
          </a:p>
          <a:p>
            <a:r>
              <a:rPr lang="en-US" sz="2000" dirty="0" smtClean="0"/>
              <a:t>Goal: define test inputs that reach all reachable statements</a:t>
            </a:r>
            <a:endParaRPr lang="en-US" sz="2000"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42505562-23C7-4A8D-8914-047449EB20DB}" type="slidenum">
              <a:rPr lang="en-US" smtClean="0"/>
              <a:pPr/>
              <a:t>11</a:t>
            </a:fld>
            <a:endParaRPr lang="en-US"/>
          </a:p>
        </p:txBody>
      </p:sp>
      <p:graphicFrame>
        <p:nvGraphicFramePr>
          <p:cNvPr id="43" name="Diagram 42"/>
          <p:cNvGraphicFramePr/>
          <p:nvPr/>
        </p:nvGraphicFramePr>
        <p:xfrm>
          <a:off x="1981149" y="1408875"/>
          <a:ext cx="60960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928319" y="1425048"/>
            <a:ext cx="4025673" cy="30285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double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v){</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return 2*v;</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void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testme</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x,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z = double (y);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if (z == x)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if (x &gt; y+10)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ERROR;</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lang="en-US" sz="1800" b="1" kern="0" dirty="0" smtClean="0">
                <a:latin typeface="Courier New" pitchFamily="49" charset="0"/>
                <a:cs typeface="Courier New" pitchFamily="49" charset="0"/>
              </a:rPr>
              <a:t>}}</a:t>
            </a:r>
            <a:endPar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endParaRPr>
          </a:p>
        </p:txBody>
      </p:sp>
      <p:sp>
        <p:nvSpPr>
          <p:cNvPr id="2" name="Title 1"/>
          <p:cNvSpPr>
            <a:spLocks noGrp="1"/>
          </p:cNvSpPr>
          <p:nvPr>
            <p:ph type="title"/>
          </p:nvPr>
        </p:nvSpPr>
        <p:spPr/>
        <p:txBody>
          <a:bodyPr/>
          <a:lstStyle/>
          <a:p>
            <a:r>
              <a:rPr lang="en-US" dirty="0" smtClean="0"/>
              <a:t>Another example (</a:t>
            </a:r>
            <a:r>
              <a:rPr lang="en-US" dirty="0" err="1" smtClean="0"/>
              <a:t>Sen</a:t>
            </a:r>
            <a:r>
              <a:rPr lang="en-US" dirty="0" smtClean="0"/>
              <a:t> and </a:t>
            </a:r>
            <a:r>
              <a:rPr lang="en-US" dirty="0" err="1" smtClean="0"/>
              <a:t>Agha</a:t>
            </a:r>
            <a:r>
              <a:rPr lang="en-US" dirty="0" smtClean="0"/>
              <a:t>)</a:t>
            </a:r>
            <a:endParaRPr lang="en-US"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12</a:t>
            </a:fld>
            <a:endParaRPr lang="en-US"/>
          </a:p>
        </p:txBody>
      </p:sp>
      <p:graphicFrame>
        <p:nvGraphicFramePr>
          <p:cNvPr id="9" name="Diagram 8"/>
          <p:cNvGraphicFramePr/>
          <p:nvPr/>
        </p:nvGraphicFramePr>
        <p:xfrm>
          <a:off x="591728" y="1447799"/>
          <a:ext cx="6096000" cy="511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possible by solving equations</a:t>
            </a:r>
            <a:endParaRPr lang="en-US" dirty="0"/>
          </a:p>
        </p:txBody>
      </p:sp>
      <p:sp>
        <p:nvSpPr>
          <p:cNvPr id="3" name="Content Placeholder 2"/>
          <p:cNvSpPr>
            <a:spLocks noGrp="1"/>
          </p:cNvSpPr>
          <p:nvPr>
            <p:ph idx="1"/>
          </p:nvPr>
        </p:nvSpPr>
        <p:spPr/>
        <p:txBody>
          <a:bodyPr/>
          <a:lstStyle/>
          <a:p>
            <a:pPr lvl="0">
              <a:buNone/>
            </a:pPr>
            <a:r>
              <a:rPr lang="en-US" b="1" dirty="0" smtClean="0"/>
              <a:t>[</a:t>
            </a:r>
            <a:r>
              <a:rPr lang="en-US" b="1" dirty="0" smtClean="0">
                <a:sym typeface="Symbol"/>
              </a:rPr>
              <a:t>2 *  </a:t>
            </a:r>
            <a:r>
              <a:rPr lang="en-US" b="1" dirty="0" smtClean="0"/>
              <a:t> = </a:t>
            </a:r>
            <a:r>
              <a:rPr lang="en-US" b="1" dirty="0" smtClean="0">
                <a:sym typeface="Symbol"/>
              </a:rPr>
              <a:t> &amp;  &gt;  + 10</a:t>
            </a:r>
            <a:r>
              <a:rPr lang="en-US" b="1" dirty="0" smtClean="0"/>
              <a:t>]</a:t>
            </a:r>
          </a:p>
          <a:p>
            <a:pPr>
              <a:buNone/>
            </a:pPr>
            <a:r>
              <a:rPr lang="en-US" b="1" dirty="0" smtClean="0"/>
              <a:t>	</a:t>
            </a:r>
            <a:r>
              <a:rPr lang="en-US" b="1" dirty="0" smtClean="0">
                <a:sym typeface="Symbol"/>
              </a:rPr>
              <a:t>  </a:t>
            </a:r>
            <a:r>
              <a:rPr lang="en-US" b="1" dirty="0" smtClean="0"/>
              <a:t>[</a:t>
            </a:r>
            <a:r>
              <a:rPr lang="en-US" b="1" dirty="0" smtClean="0">
                <a:sym typeface="Symbol"/>
              </a:rPr>
              <a:t>2 *  </a:t>
            </a:r>
            <a:r>
              <a:rPr lang="en-US" b="1" dirty="0" smtClean="0"/>
              <a:t> </a:t>
            </a:r>
            <a:r>
              <a:rPr lang="en-US" b="1" dirty="0" smtClean="0">
                <a:sym typeface="Symbol"/>
              </a:rPr>
              <a:t>&gt;  + 10</a:t>
            </a:r>
            <a:r>
              <a:rPr lang="en-US" b="1" dirty="0" smtClean="0"/>
              <a:t>]</a:t>
            </a:r>
          </a:p>
          <a:p>
            <a:pPr>
              <a:buNone/>
            </a:pPr>
            <a:r>
              <a:rPr lang="en-US" b="1" dirty="0" smtClean="0"/>
              <a:t>	</a:t>
            </a:r>
            <a:r>
              <a:rPr lang="en-US" b="1" dirty="0" smtClean="0">
                <a:sym typeface="Symbol"/>
              </a:rPr>
              <a:t>  </a:t>
            </a:r>
            <a:r>
              <a:rPr lang="en-US" b="1" dirty="0" smtClean="0"/>
              <a:t>[</a:t>
            </a:r>
            <a:r>
              <a:rPr lang="en-US" b="1" dirty="0" smtClean="0">
                <a:sym typeface="Symbol"/>
              </a:rPr>
              <a:t> </a:t>
            </a:r>
            <a:r>
              <a:rPr lang="en-US" b="1" dirty="0" smtClean="0"/>
              <a:t> </a:t>
            </a:r>
            <a:r>
              <a:rPr lang="en-US" b="1" dirty="0" smtClean="0">
                <a:sym typeface="Symbol"/>
              </a:rPr>
              <a:t>&gt; 10</a:t>
            </a:r>
            <a:r>
              <a:rPr lang="en-US" b="1" dirty="0" smtClean="0"/>
              <a:t>]</a:t>
            </a:r>
          </a:p>
          <a:p>
            <a:pPr>
              <a:buNone/>
            </a:pPr>
            <a:r>
              <a:rPr lang="en-US" b="1" dirty="0" smtClean="0"/>
              <a:t>	</a:t>
            </a:r>
            <a:r>
              <a:rPr lang="en-US" b="1" dirty="0" smtClean="0">
                <a:sym typeface="Symbol"/>
              </a:rPr>
              <a:t>  </a:t>
            </a:r>
            <a:r>
              <a:rPr lang="en-US" b="1" dirty="0" smtClean="0"/>
              <a:t>[</a:t>
            </a:r>
            <a:r>
              <a:rPr lang="en-US" b="1" dirty="0" smtClean="0">
                <a:sym typeface="Symbol"/>
              </a:rPr>
              <a:t> </a:t>
            </a:r>
            <a:r>
              <a:rPr lang="en-US" b="1" dirty="0" smtClean="0"/>
              <a:t> </a:t>
            </a:r>
            <a:r>
              <a:rPr lang="en-US" b="1" dirty="0" smtClean="0">
                <a:sym typeface="Symbol"/>
              </a:rPr>
              <a:t>&gt; 10 &amp; 2 *  </a:t>
            </a:r>
            <a:r>
              <a:rPr lang="en-US" b="1" dirty="0" smtClean="0"/>
              <a:t> </a:t>
            </a:r>
            <a:r>
              <a:rPr lang="en-US" b="1" dirty="0" smtClean="0">
                <a:sym typeface="Symbol"/>
              </a:rPr>
              <a:t>=  ]</a:t>
            </a:r>
            <a:endParaRPr lang="en-US" b="1" dirty="0" smtClean="0"/>
          </a:p>
          <a:p>
            <a:endParaRPr lang="en-US" b="1" dirty="0" smtClean="0"/>
          </a:p>
          <a:p>
            <a:pPr lvl="0"/>
            <a:endParaRPr lang="en-US" b="1" dirty="0" smtClean="0"/>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cool – we’re done!</a:t>
            </a:r>
            <a:endParaRPr lang="en-US" dirty="0"/>
          </a:p>
        </p:txBody>
      </p:sp>
      <p:sp>
        <p:nvSpPr>
          <p:cNvPr id="3" name="Content Placeholder 2"/>
          <p:cNvSpPr>
            <a:spLocks noGrp="1"/>
          </p:cNvSpPr>
          <p:nvPr>
            <p:ph idx="1"/>
          </p:nvPr>
        </p:nvSpPr>
        <p:spPr/>
        <p:txBody>
          <a:bodyPr/>
          <a:lstStyle/>
          <a:p>
            <a:r>
              <a:rPr lang="en-US" dirty="0" smtClean="0"/>
              <a:t>First example can’t reach </a:t>
            </a:r>
            <a:r>
              <a:rPr lang="en-US" b="1" dirty="0" smtClean="0">
                <a:latin typeface="Courier New" pitchFamily="49" charset="0"/>
                <a:cs typeface="Courier New" pitchFamily="49" charset="0"/>
              </a:rPr>
              <a:t>assert(false)</a:t>
            </a:r>
            <a:r>
              <a:rPr lang="en-US" dirty="0" smtClean="0"/>
              <a:t>, and it’s easy to reach </a:t>
            </a:r>
            <a:r>
              <a:rPr lang="en-US" b="1" dirty="0" smtClean="0">
                <a:latin typeface="Courier New" pitchFamily="49" charset="0"/>
                <a:cs typeface="Courier New" pitchFamily="49" charset="0"/>
              </a:rPr>
              <a:t>end</a:t>
            </a:r>
            <a:r>
              <a:rPr lang="en-US" dirty="0" smtClean="0"/>
              <a:t> via both possible paths</a:t>
            </a:r>
          </a:p>
          <a:p>
            <a:r>
              <a:rPr lang="en-US" dirty="0" smtClean="0"/>
              <a:t>Second example: can reach </a:t>
            </a:r>
            <a:r>
              <a:rPr lang="en-US" b="1" dirty="0" smtClean="0">
                <a:latin typeface="Courier New" pitchFamily="49" charset="0"/>
                <a:cs typeface="Courier New" pitchFamily="49" charset="0"/>
              </a:rPr>
              <a:t>error</a:t>
            </a:r>
            <a:r>
              <a:rPr lang="en-US" dirty="0" smtClean="0"/>
              <a:t> and </a:t>
            </a:r>
            <a:r>
              <a:rPr lang="en-US" b="1" dirty="0" smtClean="0">
                <a:latin typeface="Courier New" pitchFamily="49" charset="0"/>
                <a:cs typeface="Courier New" pitchFamily="49" charset="0"/>
              </a:rPr>
              <a:t>end</a:t>
            </a:r>
            <a:r>
              <a:rPr lang="en-US" dirty="0" smtClean="0"/>
              <a:t> via both possible paths</a:t>
            </a:r>
          </a:p>
          <a:p>
            <a:r>
              <a:rPr lang="en-US" dirty="0" smtClean="0"/>
              <a:t>Well, what if we can’t solve the path conditions?</a:t>
            </a:r>
          </a:p>
          <a:p>
            <a:pPr lvl="1"/>
            <a:r>
              <a:rPr lang="en-US" dirty="0" smtClean="0"/>
              <a:t>Some arithmetic, some recursion, some loops, some pointer expressions, etc.</a:t>
            </a:r>
          </a:p>
          <a:p>
            <a:pPr lvl="1"/>
            <a:r>
              <a:rPr lang="en-US" dirty="0" smtClean="0"/>
              <a:t>We’ll see an example</a:t>
            </a:r>
          </a:p>
          <a:p>
            <a:r>
              <a:rPr lang="en-US" dirty="0" smtClean="0"/>
              <a:t>What if we want specific test cases?</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Concolic</a:t>
            </a:r>
            <a:r>
              <a:rPr lang="en-US" dirty="0" smtClean="0"/>
              <a:t> testing: </a:t>
            </a:r>
            <a:r>
              <a:rPr lang="en-US" dirty="0" err="1" smtClean="0"/>
              <a:t>Sen</a:t>
            </a:r>
            <a:r>
              <a:rPr lang="en-US" dirty="0" smtClean="0"/>
              <a:t> et al.</a:t>
            </a:r>
            <a:endParaRPr lang="en-US" dirty="0"/>
          </a:p>
        </p:txBody>
      </p:sp>
      <p:sp>
        <p:nvSpPr>
          <p:cNvPr id="3" name="Content Placeholder 2"/>
          <p:cNvSpPr>
            <a:spLocks noGrp="1"/>
          </p:cNvSpPr>
          <p:nvPr>
            <p:ph idx="1"/>
          </p:nvPr>
        </p:nvSpPr>
        <p:spPr/>
        <p:txBody>
          <a:bodyPr>
            <a:normAutofit lnSpcReduction="10000"/>
          </a:bodyPr>
          <a:lstStyle/>
          <a:p>
            <a:r>
              <a:rPr lang="en-US" dirty="0" smtClean="0"/>
              <a:t>Basically, combine concrete and symbolic execution</a:t>
            </a:r>
          </a:p>
          <a:p>
            <a:r>
              <a:rPr lang="en-US" dirty="0" smtClean="0"/>
              <a:t>More precisely…</a:t>
            </a:r>
          </a:p>
          <a:p>
            <a:pPr lvl="1">
              <a:lnSpc>
                <a:spcPct val="90000"/>
              </a:lnSpc>
            </a:pPr>
            <a:r>
              <a:rPr lang="en-US" dirty="0" smtClean="0"/>
              <a:t>Generate a random </a:t>
            </a:r>
            <a:r>
              <a:rPr lang="tr-TR" dirty="0" smtClean="0"/>
              <a:t>concrete </a:t>
            </a:r>
            <a:r>
              <a:rPr lang="en-US" dirty="0" smtClean="0"/>
              <a:t>input</a:t>
            </a:r>
            <a:endParaRPr lang="tr-TR" dirty="0" smtClean="0"/>
          </a:p>
          <a:p>
            <a:pPr lvl="1">
              <a:lnSpc>
                <a:spcPct val="90000"/>
              </a:lnSpc>
            </a:pPr>
            <a:r>
              <a:rPr lang="en-US" dirty="0" smtClean="0"/>
              <a:t>Execute the program </a:t>
            </a:r>
            <a:r>
              <a:rPr lang="tr-TR" dirty="0" smtClean="0"/>
              <a:t>on that input both concretely </a:t>
            </a:r>
            <a:r>
              <a:rPr lang="en-US" dirty="0" smtClean="0"/>
              <a:t>and</a:t>
            </a:r>
            <a:r>
              <a:rPr lang="tr-TR" dirty="0" smtClean="0"/>
              <a:t> symbolically simultaneously </a:t>
            </a:r>
          </a:p>
          <a:p>
            <a:pPr lvl="1">
              <a:lnSpc>
                <a:spcPct val="90000"/>
              </a:lnSpc>
            </a:pPr>
            <a:r>
              <a:rPr lang="en-US" dirty="0" smtClean="0"/>
              <a:t>Follow the concrete execution and maintain the path conditions along with the corresponding symbolic execution</a:t>
            </a:r>
            <a:endParaRPr lang="tr-TR" dirty="0" smtClean="0"/>
          </a:p>
          <a:p>
            <a:pPr lvl="1">
              <a:lnSpc>
                <a:spcPct val="90000"/>
              </a:lnSpc>
            </a:pPr>
            <a:r>
              <a:rPr lang="en-US" dirty="0" smtClean="0"/>
              <a:t>Use the path conditions </a:t>
            </a:r>
            <a:r>
              <a:rPr lang="tr-TR" dirty="0" smtClean="0"/>
              <a:t>collected by </a:t>
            </a:r>
            <a:r>
              <a:rPr lang="en-US" dirty="0" smtClean="0"/>
              <a:t>this guided process to</a:t>
            </a:r>
            <a:r>
              <a:rPr lang="tr-TR" dirty="0" smtClean="0"/>
              <a:t> </a:t>
            </a:r>
            <a:r>
              <a:rPr lang="en-US" dirty="0" smtClean="0"/>
              <a:t>constrain the </a:t>
            </a:r>
            <a:r>
              <a:rPr lang="tr-TR" dirty="0" smtClean="0"/>
              <a:t>generat</a:t>
            </a:r>
            <a:r>
              <a:rPr lang="en-US" dirty="0" smtClean="0"/>
              <a:t>ion of</a:t>
            </a:r>
            <a:r>
              <a:rPr lang="tr-TR" dirty="0" smtClean="0"/>
              <a:t> inputs for the next </a:t>
            </a:r>
            <a:r>
              <a:rPr lang="en-US" dirty="0" smtClean="0"/>
              <a:t>iteration</a:t>
            </a:r>
            <a:endParaRPr lang="tr-TR" dirty="0" smtClean="0"/>
          </a:p>
          <a:p>
            <a:pPr lvl="1">
              <a:lnSpc>
                <a:spcPct val="90000"/>
              </a:lnSpc>
            </a:pPr>
            <a:r>
              <a:rPr lang="en-US" dirty="0" smtClean="0"/>
              <a:t>Repeat until test inputs are produced to exercise all </a:t>
            </a:r>
            <a:r>
              <a:rPr lang="tr-TR" dirty="0" smtClean="0"/>
              <a:t>feasible paths</a:t>
            </a:r>
          </a:p>
          <a:p>
            <a:pPr lvl="1"/>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6" name="Slide Number Placeholder 5"/>
          <p:cNvSpPr>
            <a:spLocks noGrp="1"/>
          </p:cNvSpPr>
          <p:nvPr>
            <p:ph type="sldNum" sz="quarter" idx="12"/>
          </p:nvPr>
        </p:nvSpPr>
        <p:spPr/>
        <p:txBody>
          <a:bodyPr/>
          <a:lstStyle/>
          <a:p>
            <a:fld id="{42505562-23C7-4A8D-8914-047449EB20D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928319" y="197925"/>
            <a:ext cx="4025673" cy="3028521"/>
          </a:xfrm>
          <a:prstGeom prst="rect">
            <a:avLst/>
          </a:pr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double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v){</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return 2*v;</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void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testme</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x,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z = double (y);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if (z == x)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if (x &gt; y+10)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ERROR;</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lang="en-US" sz="1800" b="1" kern="0" dirty="0" smtClean="0">
                <a:latin typeface="Courier New" pitchFamily="49" charset="0"/>
                <a:cs typeface="Courier New" pitchFamily="49" charset="0"/>
              </a:rPr>
              <a:t>}}</a:t>
            </a:r>
            <a:endPar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endParaRPr>
          </a:p>
        </p:txBody>
      </p:sp>
      <p:sp>
        <p:nvSpPr>
          <p:cNvPr id="2" name="Title 1"/>
          <p:cNvSpPr>
            <a:spLocks noGrp="1"/>
          </p:cNvSpPr>
          <p:nvPr>
            <p:ph type="title"/>
          </p:nvPr>
        </p:nvSpPr>
        <p:spPr/>
        <p:txBody>
          <a:bodyPr>
            <a:normAutofit/>
          </a:bodyPr>
          <a:lstStyle/>
          <a:p>
            <a:pPr lvl="0"/>
            <a:r>
              <a:rPr lang="en-US" sz="2800" dirty="0" smtClean="0"/>
              <a:t>2</a:t>
            </a:r>
            <a:r>
              <a:rPr lang="en-US" sz="2800" baseline="30000" dirty="0" smtClean="0"/>
              <a:t>nd</a:t>
            </a:r>
            <a:r>
              <a:rPr lang="en-US" sz="2800" dirty="0" smtClean="0"/>
              <a:t> example </a:t>
            </a:r>
            <a:r>
              <a:rPr lang="en-US" sz="2800" dirty="0" err="1" smtClean="0"/>
              <a:t>redux</a:t>
            </a:r>
            <a:r>
              <a:rPr lang="en-US" sz="2800" dirty="0" smtClean="0"/>
              <a:t/>
            </a:r>
            <a:br>
              <a:rPr lang="en-US" sz="2800" dirty="0" smtClean="0"/>
            </a:br>
            <a:r>
              <a:rPr lang="en-US" sz="2800" dirty="0" smtClean="0"/>
              <a:t>1</a:t>
            </a:r>
            <a:r>
              <a:rPr lang="en-US" sz="2800" baseline="30000" dirty="0" smtClean="0"/>
              <a:t>st</a:t>
            </a:r>
            <a:r>
              <a:rPr lang="en-US" sz="2800" dirty="0" smtClean="0"/>
              <a:t> iteration </a:t>
            </a:r>
            <a:r>
              <a:rPr lang="en-US" sz="2800" dirty="0" smtClean="0">
                <a:sym typeface="Symbol"/>
              </a:rPr>
              <a:t>x=22, y=7</a:t>
            </a:r>
            <a:endParaRPr lang="en-US" sz="2800"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16</a:t>
            </a:fld>
            <a:endParaRPr lang="en-US"/>
          </a:p>
        </p:txBody>
      </p:sp>
      <p:graphicFrame>
        <p:nvGraphicFramePr>
          <p:cNvPr id="9" name="Diagram 8"/>
          <p:cNvGraphicFramePr/>
          <p:nvPr/>
        </p:nvGraphicFramePr>
        <p:xfrm>
          <a:off x="591728" y="1447799"/>
          <a:ext cx="6096000" cy="511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idx="1"/>
          </p:nvPr>
        </p:nvSpPr>
        <p:spPr>
          <a:xfrm>
            <a:off x="6020790" y="3446200"/>
            <a:ext cx="3092591" cy="3785652"/>
          </a:xfrm>
        </p:spPr>
        <p:txBody>
          <a:bodyPr wrap="square">
            <a:spAutoFit/>
          </a:bodyPr>
          <a:lstStyle/>
          <a:p>
            <a:r>
              <a:rPr lang="en-US" b="1" dirty="0" smtClean="0"/>
              <a:t>Now solve</a:t>
            </a:r>
            <a:br>
              <a:rPr lang="en-US" b="1" dirty="0" smtClean="0"/>
            </a:br>
            <a:r>
              <a:rPr lang="en-US" b="1" dirty="0" smtClean="0">
                <a:sym typeface="Symbol"/>
              </a:rPr>
              <a:t>2 *  </a:t>
            </a:r>
            <a:r>
              <a:rPr lang="en-US" b="1" dirty="0" smtClean="0"/>
              <a:t> = </a:t>
            </a:r>
            <a:r>
              <a:rPr lang="en-US" b="1" dirty="0" smtClean="0">
                <a:sym typeface="Symbol"/>
              </a:rPr>
              <a:t> to force the other branch</a:t>
            </a:r>
          </a:p>
          <a:p>
            <a:r>
              <a:rPr lang="en-US" b="1" dirty="0" smtClean="0">
                <a:latin typeface="Courier New" pitchFamily="49" charset="0"/>
                <a:cs typeface="Courier New" pitchFamily="49" charset="0"/>
                <a:sym typeface="Symbol"/>
              </a:rPr>
              <a:t>x = 1; y = 2 </a:t>
            </a:r>
            <a:r>
              <a:rPr lang="en-US" b="1" dirty="0" smtClean="0">
                <a:sym typeface="Symbol"/>
              </a:rPr>
              <a:t>is one solution</a:t>
            </a:r>
            <a:endParaRPr lang="en-US" dirty="0" smtClean="0"/>
          </a:p>
          <a:p>
            <a:pPr lvl="0">
              <a:buNone/>
            </a:pPr>
            <a:endParaRPr lang="en-US" b="1" dirty="0" smtClean="0"/>
          </a:p>
          <a:p>
            <a:endParaRPr lang="en-US" b="1" dirty="0" smtClean="0"/>
          </a:p>
          <a:p>
            <a:pPr lvl="0"/>
            <a:endParaRPr lang="en-US" b="1"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928319" y="197925"/>
            <a:ext cx="4025673" cy="3028521"/>
          </a:xfrm>
          <a:prstGeom prst="rect">
            <a:avLst/>
          </a:pr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double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v){</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return 2*v;</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void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testme</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x,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z = double (y);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if (z == x)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if (x &gt; y+10)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ERROR;</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lang="en-US" sz="1800" b="1" kern="0" dirty="0" smtClean="0">
                <a:latin typeface="Courier New" pitchFamily="49" charset="0"/>
                <a:cs typeface="Courier New" pitchFamily="49" charset="0"/>
              </a:rPr>
              <a:t>}}</a:t>
            </a:r>
            <a:endPar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endParaRPr>
          </a:p>
        </p:txBody>
      </p:sp>
      <p:sp>
        <p:nvSpPr>
          <p:cNvPr id="2" name="Title 1"/>
          <p:cNvSpPr>
            <a:spLocks noGrp="1"/>
          </p:cNvSpPr>
          <p:nvPr>
            <p:ph type="title"/>
          </p:nvPr>
        </p:nvSpPr>
        <p:spPr/>
        <p:txBody>
          <a:bodyPr>
            <a:normAutofit/>
          </a:bodyPr>
          <a:lstStyle/>
          <a:p>
            <a:r>
              <a:rPr lang="en-US" sz="2800" dirty="0" smtClean="0"/>
              <a:t>2</a:t>
            </a:r>
            <a:r>
              <a:rPr lang="en-US" sz="2800" baseline="30000" dirty="0" smtClean="0"/>
              <a:t>nd</a:t>
            </a:r>
            <a:r>
              <a:rPr lang="en-US" sz="2800" dirty="0" smtClean="0"/>
              <a:t> example </a:t>
            </a:r>
            <a:br>
              <a:rPr lang="en-US" sz="2800" dirty="0" smtClean="0"/>
            </a:br>
            <a:r>
              <a:rPr lang="en-US" sz="2800" dirty="0" smtClean="0"/>
              <a:t>2</a:t>
            </a:r>
            <a:r>
              <a:rPr lang="en-US" sz="2800" baseline="30000" dirty="0" smtClean="0"/>
              <a:t>nd</a:t>
            </a:r>
            <a:r>
              <a:rPr lang="en-US" sz="2800" dirty="0" smtClean="0"/>
              <a:t> iteration </a:t>
            </a:r>
            <a:r>
              <a:rPr lang="en-US" sz="2800" dirty="0" smtClean="0">
                <a:sym typeface="Symbol"/>
              </a:rPr>
              <a:t>x=1, y=2</a:t>
            </a:r>
            <a:endParaRPr lang="en-US" sz="2800"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17</a:t>
            </a:fld>
            <a:endParaRPr lang="en-US"/>
          </a:p>
        </p:txBody>
      </p:sp>
      <p:graphicFrame>
        <p:nvGraphicFramePr>
          <p:cNvPr id="9" name="Diagram 8"/>
          <p:cNvGraphicFramePr/>
          <p:nvPr/>
        </p:nvGraphicFramePr>
        <p:xfrm>
          <a:off x="294853" y="1459674"/>
          <a:ext cx="6096000" cy="511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2"/>
          <p:cNvSpPr>
            <a:spLocks noGrp="1"/>
          </p:cNvSpPr>
          <p:nvPr>
            <p:ph idx="1"/>
          </p:nvPr>
        </p:nvSpPr>
        <p:spPr>
          <a:xfrm>
            <a:off x="6470075" y="3351200"/>
            <a:ext cx="2560182" cy="4893647"/>
          </a:xfrm>
        </p:spPr>
        <p:txBody>
          <a:bodyPr wrap="square">
            <a:spAutoFit/>
          </a:bodyPr>
          <a:lstStyle/>
          <a:p>
            <a:pPr lvl="0"/>
            <a:r>
              <a:rPr lang="en-US" b="1" dirty="0" smtClean="0"/>
              <a:t>Now solve</a:t>
            </a:r>
            <a:br>
              <a:rPr lang="en-US" b="1" dirty="0" smtClean="0"/>
            </a:br>
            <a:r>
              <a:rPr lang="en-US" b="1" dirty="0" smtClean="0">
                <a:sym typeface="Symbol"/>
              </a:rPr>
              <a:t> 2 *  </a:t>
            </a:r>
            <a:r>
              <a:rPr lang="en-US" b="1" dirty="0" smtClean="0"/>
              <a:t> = </a:t>
            </a:r>
            <a:r>
              <a:rPr lang="en-US" b="1" dirty="0" smtClean="0">
                <a:sym typeface="Symbol"/>
              </a:rPr>
              <a:t> &amp;</a:t>
            </a:r>
            <a:br>
              <a:rPr lang="en-US" b="1" dirty="0" smtClean="0">
                <a:sym typeface="Symbol"/>
              </a:rPr>
            </a:br>
            <a:r>
              <a:rPr lang="en-US" b="1" dirty="0" smtClean="0">
                <a:sym typeface="Symbol"/>
              </a:rPr>
              <a:t>  &lt;=   + 10</a:t>
            </a:r>
            <a:r>
              <a:rPr lang="en-US" dirty="0" smtClean="0">
                <a:sym typeface="Symbol"/>
              </a:rPr>
              <a:t> </a:t>
            </a:r>
            <a:r>
              <a:rPr lang="en-US" b="1" dirty="0" smtClean="0">
                <a:sym typeface="Symbol"/>
              </a:rPr>
              <a:t>to force the other branch</a:t>
            </a:r>
          </a:p>
          <a:p>
            <a:r>
              <a:rPr lang="en-US" b="1" dirty="0" smtClean="0">
                <a:latin typeface="Courier New" pitchFamily="49" charset="0"/>
                <a:cs typeface="Courier New" pitchFamily="49" charset="0"/>
                <a:sym typeface="Symbol"/>
              </a:rPr>
              <a:t>x = 30;</a:t>
            </a:r>
            <a:br>
              <a:rPr lang="en-US" b="1" dirty="0" smtClean="0">
                <a:latin typeface="Courier New" pitchFamily="49" charset="0"/>
                <a:cs typeface="Courier New" pitchFamily="49" charset="0"/>
                <a:sym typeface="Symbol"/>
              </a:rPr>
            </a:br>
            <a:r>
              <a:rPr lang="en-US" b="1" dirty="0" smtClean="0">
                <a:latin typeface="Courier New" pitchFamily="49" charset="0"/>
                <a:cs typeface="Courier New" pitchFamily="49" charset="0"/>
                <a:sym typeface="Symbol"/>
              </a:rPr>
              <a:t>y = 15 </a:t>
            </a:r>
            <a:r>
              <a:rPr lang="en-US" b="1" dirty="0" smtClean="0">
                <a:sym typeface="Symbol"/>
              </a:rPr>
              <a:t>is one solution</a:t>
            </a:r>
            <a:endParaRPr lang="en-US" dirty="0" smtClean="0"/>
          </a:p>
          <a:p>
            <a:pPr lvl="0">
              <a:buNone/>
            </a:pPr>
            <a:endParaRPr lang="en-US" b="1" dirty="0" smtClean="0"/>
          </a:p>
          <a:p>
            <a:endParaRPr lang="en-US" b="1" dirty="0" smtClean="0"/>
          </a:p>
          <a:p>
            <a:pPr lvl="0"/>
            <a:endParaRPr lang="en-US" b="1"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928319" y="197925"/>
            <a:ext cx="4025673" cy="3028521"/>
          </a:xfrm>
          <a:prstGeom prst="rect">
            <a:avLst/>
          </a:pr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double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v){</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return 2*v;</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void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testme</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x,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z = double (y);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if (z == x)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if (x &gt; y+10)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ERROR;</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lang="en-US" sz="1800" b="1" kern="0" dirty="0" smtClean="0">
                <a:latin typeface="Courier New" pitchFamily="49" charset="0"/>
                <a:cs typeface="Courier New" pitchFamily="49" charset="0"/>
              </a:rPr>
              <a:t>}}</a:t>
            </a:r>
            <a:endPar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endParaRPr>
          </a:p>
        </p:txBody>
      </p:sp>
      <p:sp>
        <p:nvSpPr>
          <p:cNvPr id="2" name="Title 1"/>
          <p:cNvSpPr>
            <a:spLocks noGrp="1"/>
          </p:cNvSpPr>
          <p:nvPr>
            <p:ph type="title"/>
          </p:nvPr>
        </p:nvSpPr>
        <p:spPr/>
        <p:txBody>
          <a:bodyPr>
            <a:normAutofit/>
          </a:bodyPr>
          <a:lstStyle/>
          <a:p>
            <a:r>
              <a:rPr lang="en-US" sz="2800" dirty="0" smtClean="0"/>
              <a:t>2</a:t>
            </a:r>
            <a:r>
              <a:rPr lang="en-US" sz="2800" baseline="30000" dirty="0" smtClean="0"/>
              <a:t>nd</a:t>
            </a:r>
            <a:r>
              <a:rPr lang="en-US" sz="2800" dirty="0" smtClean="0"/>
              <a:t> example </a:t>
            </a:r>
            <a:br>
              <a:rPr lang="en-US" sz="2800" dirty="0" smtClean="0"/>
            </a:br>
            <a:r>
              <a:rPr lang="en-US" sz="2800" dirty="0" smtClean="0"/>
              <a:t>3</a:t>
            </a:r>
            <a:r>
              <a:rPr lang="en-US" sz="2800" baseline="30000" dirty="0" smtClean="0"/>
              <a:t>nd</a:t>
            </a:r>
            <a:r>
              <a:rPr lang="en-US" sz="2800" dirty="0" smtClean="0"/>
              <a:t> iteration </a:t>
            </a:r>
            <a:r>
              <a:rPr lang="en-US" sz="2800" dirty="0" smtClean="0">
                <a:sym typeface="Symbol"/>
              </a:rPr>
              <a:t>x=30, y=15</a:t>
            </a:r>
            <a:endParaRPr lang="en-US" sz="2800"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18</a:t>
            </a:fld>
            <a:endParaRPr lang="en-US"/>
          </a:p>
        </p:txBody>
      </p:sp>
      <p:graphicFrame>
        <p:nvGraphicFramePr>
          <p:cNvPr id="9" name="Diagram 8"/>
          <p:cNvGraphicFramePr/>
          <p:nvPr/>
        </p:nvGraphicFramePr>
        <p:xfrm>
          <a:off x="294853" y="1459674"/>
          <a:ext cx="6096000" cy="511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2"/>
          <p:cNvSpPr>
            <a:spLocks noGrp="1"/>
          </p:cNvSpPr>
          <p:nvPr>
            <p:ph idx="1"/>
          </p:nvPr>
        </p:nvSpPr>
        <p:spPr>
          <a:xfrm>
            <a:off x="6470075" y="3446200"/>
            <a:ext cx="2560182" cy="4893647"/>
          </a:xfrm>
        </p:spPr>
        <p:txBody>
          <a:bodyPr wrap="square">
            <a:spAutoFit/>
          </a:bodyPr>
          <a:lstStyle/>
          <a:p>
            <a:pPr lvl="0"/>
            <a:r>
              <a:rPr lang="en-US" b="1" dirty="0" smtClean="0"/>
              <a:t>Now solve</a:t>
            </a:r>
            <a:br>
              <a:rPr lang="en-US" b="1" dirty="0" smtClean="0"/>
            </a:br>
            <a:r>
              <a:rPr lang="en-US" b="1" dirty="0" smtClean="0">
                <a:sym typeface="Symbol"/>
              </a:rPr>
              <a:t> 2 *  </a:t>
            </a:r>
            <a:r>
              <a:rPr lang="en-US" b="1" dirty="0" smtClean="0"/>
              <a:t> = </a:t>
            </a:r>
            <a:r>
              <a:rPr lang="en-US" b="1" dirty="0" smtClean="0">
                <a:sym typeface="Symbol"/>
              </a:rPr>
              <a:t> &amp;</a:t>
            </a:r>
            <a:br>
              <a:rPr lang="en-US" b="1" dirty="0" smtClean="0">
                <a:sym typeface="Symbol"/>
              </a:rPr>
            </a:br>
            <a:r>
              <a:rPr lang="en-US" b="1" dirty="0" smtClean="0">
                <a:sym typeface="Symbol"/>
              </a:rPr>
              <a:t>  &lt;=   + 10</a:t>
            </a:r>
            <a:r>
              <a:rPr lang="en-US" dirty="0" smtClean="0">
                <a:sym typeface="Symbol"/>
              </a:rPr>
              <a:t> </a:t>
            </a:r>
            <a:r>
              <a:rPr lang="en-US" b="1" dirty="0" smtClean="0">
                <a:sym typeface="Symbol"/>
              </a:rPr>
              <a:t>to force the other branch</a:t>
            </a:r>
          </a:p>
          <a:p>
            <a:r>
              <a:rPr lang="en-US" b="1" dirty="0" smtClean="0">
                <a:latin typeface="Courier New" pitchFamily="49" charset="0"/>
                <a:cs typeface="Courier New" pitchFamily="49" charset="0"/>
                <a:sym typeface="Symbol"/>
              </a:rPr>
              <a:t>x = 30; y = 15 </a:t>
            </a:r>
            <a:r>
              <a:rPr lang="en-US" b="1" dirty="0" smtClean="0">
                <a:sym typeface="Symbol"/>
              </a:rPr>
              <a:t>is one solution</a:t>
            </a:r>
            <a:endParaRPr lang="en-US" dirty="0" smtClean="0"/>
          </a:p>
          <a:p>
            <a:pPr lvl="0">
              <a:buNone/>
            </a:pPr>
            <a:endParaRPr lang="en-US" b="1" dirty="0" smtClean="0"/>
          </a:p>
          <a:p>
            <a:endParaRPr lang="en-US" b="1" dirty="0" smtClean="0"/>
          </a:p>
          <a:p>
            <a:pPr lvl="0"/>
            <a:endParaRPr lang="en-US" b="1"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concrete test cases</a:t>
            </a:r>
            <a:endParaRPr lang="en-US" dirty="0"/>
          </a:p>
        </p:txBody>
      </p:sp>
      <p:graphicFrame>
        <p:nvGraphicFramePr>
          <p:cNvPr id="6" name="Content Placeholder 5"/>
          <p:cNvGraphicFramePr>
            <a:graphicFrameLocks noGrp="1"/>
          </p:cNvGraphicFramePr>
          <p:nvPr>
            <p:ph idx="1"/>
          </p:nvPr>
        </p:nvGraphicFramePr>
        <p:xfrm>
          <a:off x="1978596" y="4722125"/>
          <a:ext cx="4574604" cy="1483360"/>
        </p:xfrm>
        <a:graphic>
          <a:graphicData uri="http://schemas.openxmlformats.org/drawingml/2006/table">
            <a:tbl>
              <a:tblPr firstRow="1" bandRow="1">
                <a:tableStyleId>{21E4AEA4-8DFA-4A89-87EB-49C32662AFE0}</a:tableStyleId>
              </a:tblPr>
              <a:tblGrid>
                <a:gridCol w="500380"/>
                <a:gridCol w="500380"/>
                <a:gridCol w="3573844"/>
              </a:tblGrid>
              <a:tr h="370840">
                <a:tc>
                  <a:txBody>
                    <a:bodyPr/>
                    <a:lstStyle/>
                    <a:p>
                      <a:r>
                        <a:rPr lang="en-US" dirty="0" smtClean="0"/>
                        <a:t>x</a:t>
                      </a:r>
                      <a:endParaRPr lang="en-US" dirty="0"/>
                    </a:p>
                  </a:txBody>
                  <a:tcPr/>
                </a:tc>
                <a:tc>
                  <a:txBody>
                    <a:bodyPr/>
                    <a:lstStyle/>
                    <a:p>
                      <a:r>
                        <a:rPr lang="en-US" dirty="0" smtClean="0"/>
                        <a:t>y</a:t>
                      </a:r>
                      <a:endParaRPr lang="en-US" dirty="0"/>
                    </a:p>
                  </a:txBody>
                  <a:tcPr/>
                </a:tc>
                <a:tc>
                  <a:txBody>
                    <a:bodyPr/>
                    <a:lstStyle/>
                    <a:p>
                      <a:endParaRPr lang="en-US" dirty="0"/>
                    </a:p>
                  </a:txBody>
                  <a:tcPr/>
                </a:tc>
              </a:tr>
              <a:tr h="370840">
                <a:tc>
                  <a:txBody>
                    <a:bodyPr/>
                    <a:lstStyle/>
                    <a:p>
                      <a:r>
                        <a:rPr lang="en-US" dirty="0" smtClean="0"/>
                        <a:t>22</a:t>
                      </a:r>
                      <a:endParaRPr lang="en-US" dirty="0"/>
                    </a:p>
                  </a:txBody>
                  <a:tcPr/>
                </a:tc>
                <a:tc>
                  <a:txBody>
                    <a:bodyPr/>
                    <a:lstStyle/>
                    <a:p>
                      <a:r>
                        <a:rPr lang="en-US" dirty="0" smtClean="0"/>
                        <a:t>7</a:t>
                      </a:r>
                      <a:endParaRPr lang="en-US" dirty="0"/>
                    </a:p>
                  </a:txBody>
                  <a:tcPr/>
                </a:tc>
                <a:tc>
                  <a:txBody>
                    <a:bodyPr/>
                    <a:lstStyle/>
                    <a:p>
                      <a:r>
                        <a:rPr lang="en-US" dirty="0" smtClean="0"/>
                        <a:t>Takes first</a:t>
                      </a:r>
                      <a:r>
                        <a:rPr lang="en-US" baseline="0" dirty="0" smtClean="0"/>
                        <a:t> </a:t>
                      </a:r>
                      <a:r>
                        <a:rPr lang="en-US" dirty="0" smtClean="0"/>
                        <a:t>else</a:t>
                      </a:r>
                      <a:endParaRPr lang="en-US" dirty="0"/>
                    </a:p>
                  </a:txBody>
                  <a:tcPr/>
                </a:tc>
              </a:tr>
              <a:tr h="370840">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Takes first then and second else </a:t>
                      </a:r>
                      <a:endParaRPr lang="en-US" dirty="0"/>
                    </a:p>
                  </a:txBody>
                  <a:tcPr/>
                </a:tc>
              </a:tr>
              <a:tr h="370840">
                <a:tc>
                  <a:txBody>
                    <a:bodyPr/>
                    <a:lstStyle/>
                    <a:p>
                      <a:r>
                        <a:rPr lang="en-US" dirty="0" smtClean="0"/>
                        <a:t>30</a:t>
                      </a:r>
                      <a:endParaRPr lang="en-US" dirty="0"/>
                    </a:p>
                  </a:txBody>
                  <a:tcPr/>
                </a:tc>
                <a:tc>
                  <a:txBody>
                    <a:bodyPr/>
                    <a:lstStyle/>
                    <a:p>
                      <a:r>
                        <a:rPr lang="en-US" dirty="0" smtClean="0"/>
                        <a:t>15</a:t>
                      </a:r>
                      <a:endParaRPr lang="en-US" dirty="0"/>
                    </a:p>
                  </a:txBody>
                  <a:tcPr/>
                </a:tc>
                <a:tc>
                  <a:txBody>
                    <a:bodyPr/>
                    <a:lstStyle/>
                    <a:p>
                      <a:r>
                        <a:rPr lang="en-US" dirty="0" smtClean="0"/>
                        <a:t>Takes first</a:t>
                      </a:r>
                      <a:r>
                        <a:rPr lang="en-US" baseline="0" dirty="0" smtClean="0"/>
                        <a:t> and second then</a:t>
                      </a:r>
                      <a:endParaRPr lang="en-US" dirty="0"/>
                    </a:p>
                  </a:txBody>
                  <a:tcPr/>
                </a:tc>
              </a:tr>
            </a:tbl>
          </a:graphicData>
        </a:graphic>
      </p:graphicFrame>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19</a:t>
            </a:fld>
            <a:endParaRPr lang="en-US"/>
          </a:p>
        </p:txBody>
      </p:sp>
      <p:sp>
        <p:nvSpPr>
          <p:cNvPr id="7" name="Content Placeholder 2"/>
          <p:cNvSpPr txBox="1">
            <a:spLocks/>
          </p:cNvSpPr>
          <p:nvPr/>
        </p:nvSpPr>
        <p:spPr bwMode="auto">
          <a:xfrm>
            <a:off x="1798906" y="1447800"/>
            <a:ext cx="4754294" cy="3028521"/>
          </a:xfrm>
          <a:prstGeom prst="rect">
            <a:avLst/>
          </a:pr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double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v){</a:t>
            </a:r>
            <a:r>
              <a:rPr kumimoji="0" lang="en-US" sz="1800" b="1" i="0" u="none" strike="noStrike" kern="0" cap="none" spc="0" normalizeH="0" noProof="0" dirty="0" smtClean="0">
                <a:ln>
                  <a:noFill/>
                </a:ln>
                <a:solidFill>
                  <a:schemeClr val="tx1"/>
                </a:solidFill>
                <a:effectLst/>
                <a:uLnTx/>
                <a:uFillTx/>
                <a:latin typeface="Courier New" pitchFamily="49" charset="0"/>
                <a:ea typeface="+mn-ea"/>
                <a:cs typeface="Courier New" pitchFamily="49" charset="0"/>
              </a:rPr>
              <a:t> </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return 2*v;}</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void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testme</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x, </a:t>
            </a:r>
            <a:r>
              <a:rPr kumimoji="0" lang="en-US" sz="1800" b="1" i="0" u="none" strike="noStrike" kern="0" cap="none" spc="0" normalizeH="0" baseline="0" noProof="0" dirty="0" err="1" smtClean="0">
                <a:ln>
                  <a:noFill/>
                </a:ln>
                <a:solidFill>
                  <a:schemeClr val="tx1"/>
                </a:solidFill>
                <a:effectLst/>
                <a:uLnTx/>
                <a:uFillTx/>
                <a:latin typeface="Courier New" pitchFamily="49" charset="0"/>
                <a:ea typeface="+mn-ea"/>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z = double (y);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if (z == x)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if (x &gt; y+10)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ERROR;</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US" sz="1800" b="1" kern="0" dirty="0" smtClean="0">
                <a:latin typeface="Courier New" pitchFamily="49" charset="0"/>
                <a:cs typeface="Courier New" pitchFamily="49" charset="0"/>
              </a:rPr>
              <a:t>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US" sz="1800" b="1" kern="0" dirty="0" smtClean="0">
                <a:latin typeface="Courier New" pitchFamily="49" charset="0"/>
                <a:cs typeface="Courier New" pitchFamily="49" charset="0"/>
              </a:rPr>
              <a:t>}</a:t>
            </a:r>
            <a:endParaRPr kumimoji="0" lang="en-US" sz="1800" b="1" i="0" u="none" strike="noStrike" kern="0" cap="none" spc="0" normalizeH="0" baseline="0" noProof="0" dirty="0" smtClean="0">
              <a:ln>
                <a:noFill/>
              </a:ln>
              <a:solidFill>
                <a:schemeClr val="tx1"/>
              </a:solidFill>
              <a:effectLst/>
              <a:uLnTx/>
              <a:uFillTx/>
              <a:latin typeface="Courier New" pitchFamily="49" charset="0"/>
              <a:ea typeface="+mn-ea"/>
              <a:cs typeface="Courier New" pitchFamily="49"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r>
              <a:rPr lang="en-US" dirty="0" smtClean="0"/>
              <a:t>The second state-of-the-research paper can be on </a:t>
            </a:r>
            <a:r>
              <a:rPr lang="en-US" i="1" dirty="0" smtClean="0"/>
              <a:t>any approved topic </a:t>
            </a:r>
            <a:r>
              <a:rPr lang="en-US" dirty="0" smtClean="0"/>
              <a:t>in software engineering research</a:t>
            </a:r>
          </a:p>
          <a:p>
            <a:pPr lvl="1"/>
            <a:r>
              <a:rPr lang="en-US" dirty="0" smtClean="0"/>
              <a:t>That is, it needn’t be focused on one of the core topics in the course</a:t>
            </a:r>
          </a:p>
          <a:p>
            <a:pPr lvl="1"/>
            <a:r>
              <a:rPr lang="en-US" dirty="0" smtClean="0"/>
              <a:t>Everything else stays the same (due dates, groups, commenting, etc.)</a:t>
            </a:r>
          </a:p>
          <a:p>
            <a:r>
              <a:rPr lang="en-US" dirty="0" smtClean="0"/>
              <a:t>Comment away on the first state-of-the-research papers!</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Concolic testing example: </a:t>
            </a:r>
            <a:r>
              <a:rPr lang="tr-TR" smtClean="0"/>
              <a:t>P</a:t>
            </a:r>
            <a:r>
              <a:rPr lang="en-US" smtClean="0"/>
              <a:t>.</a:t>
            </a:r>
            <a:r>
              <a:rPr lang="tr-TR" smtClean="0"/>
              <a:t> Sağlam</a:t>
            </a:r>
            <a:endParaRPr lang="en-US" dirty="0"/>
          </a:p>
        </p:txBody>
      </p:sp>
      <p:sp>
        <p:nvSpPr>
          <p:cNvPr id="3" name="Content Placeholder 2"/>
          <p:cNvSpPr>
            <a:spLocks noGrp="1"/>
          </p:cNvSpPr>
          <p:nvPr>
            <p:ph sz="half" idx="1"/>
          </p:nvPr>
        </p:nvSpPr>
        <p:spPr>
          <a:xfrm>
            <a:off x="296883" y="1600200"/>
            <a:ext cx="3954483" cy="4495800"/>
          </a:xfrm>
        </p:spPr>
        <p:txBody>
          <a:bodyPr/>
          <a:lstStyle/>
          <a:p>
            <a:r>
              <a:rPr lang="en-US" dirty="0" smtClean="0"/>
              <a:t>Random seed</a:t>
            </a:r>
          </a:p>
          <a:p>
            <a:pPr lvl="1"/>
            <a:r>
              <a:rPr lang="en-US" b="1" dirty="0" smtClean="0">
                <a:latin typeface="Courier New" pitchFamily="49" charset="0"/>
                <a:ea typeface="+mn-ea"/>
                <a:cs typeface="Courier New" pitchFamily="49" charset="0"/>
              </a:rPr>
              <a:t>x = -3; y = 7</a:t>
            </a:r>
            <a:endParaRPr lang="en-US" sz="2000" b="1" dirty="0" smtClean="0">
              <a:latin typeface="Courier New" pitchFamily="49" charset="0"/>
              <a:ea typeface="+mn-ea"/>
              <a:cs typeface="Courier New" pitchFamily="49" charset="0"/>
            </a:endParaRPr>
          </a:p>
          <a:p>
            <a:r>
              <a:rPr lang="en-US" dirty="0" smtClean="0"/>
              <a:t>Concrete</a:t>
            </a:r>
          </a:p>
          <a:p>
            <a:pPr lvl="1"/>
            <a:r>
              <a:rPr lang="en-US" b="1" dirty="0" smtClean="0">
                <a:latin typeface="Courier New" pitchFamily="49" charset="0"/>
                <a:cs typeface="Courier New" pitchFamily="49" charset="0"/>
              </a:rPr>
              <a:t>z = 9</a:t>
            </a:r>
          </a:p>
          <a:p>
            <a:r>
              <a:rPr lang="en-US" dirty="0" smtClean="0">
                <a:solidFill>
                  <a:schemeClr val="tx2"/>
                </a:solidFill>
              </a:rPr>
              <a:t>Symbolic</a:t>
            </a:r>
          </a:p>
          <a:p>
            <a:pPr lvl="1"/>
            <a:r>
              <a:rPr lang="en-US" b="1" dirty="0" smtClean="0">
                <a:latin typeface="Courier New" pitchFamily="49" charset="0"/>
                <a:cs typeface="Courier New" pitchFamily="49" charset="0"/>
              </a:rPr>
              <a:t>z = x</a:t>
            </a:r>
            <a:r>
              <a:rPr lang="en-US" b="1" baseline="30000" dirty="0" smtClean="0">
                <a:latin typeface="Courier New" pitchFamily="49" charset="0"/>
                <a:cs typeface="Courier New" pitchFamily="49" charset="0"/>
              </a:rPr>
              <a:t>3</a:t>
            </a:r>
            <a:r>
              <a:rPr lang="en-US" b="1" dirty="0" smtClean="0">
                <a:latin typeface="Courier New" pitchFamily="49" charset="0"/>
                <a:cs typeface="Courier New" pitchFamily="49" charset="0"/>
              </a:rPr>
              <a:t>+3x</a:t>
            </a:r>
            <a:r>
              <a:rPr lang="en-US" b="1" baseline="30000" dirty="0" smtClean="0">
                <a:latin typeface="Courier New" pitchFamily="49" charset="0"/>
                <a:cs typeface="Courier New" pitchFamily="49" charset="0"/>
              </a:rPr>
              <a:t>2</a:t>
            </a:r>
            <a:r>
              <a:rPr lang="en-US" b="1" dirty="0" smtClean="0">
                <a:latin typeface="Courier New" pitchFamily="49" charset="0"/>
                <a:cs typeface="Courier New" pitchFamily="49" charset="0"/>
              </a:rPr>
              <a:t>+9</a:t>
            </a:r>
          </a:p>
          <a:p>
            <a:r>
              <a:rPr lang="en-US" dirty="0" smtClean="0"/>
              <a:t>Take </a:t>
            </a:r>
            <a:r>
              <a:rPr lang="en-US" b="1" dirty="0" smtClean="0"/>
              <a:t>then</a:t>
            </a:r>
            <a:r>
              <a:rPr lang="en-US" dirty="0" smtClean="0"/>
              <a:t> branch with constraint</a:t>
            </a:r>
            <a:br>
              <a:rPr lang="en-US" dirty="0" smtClean="0"/>
            </a:br>
            <a:r>
              <a:rPr lang="en-US" b="1" dirty="0" smtClean="0">
                <a:latin typeface="Courier New" pitchFamily="49" charset="0"/>
                <a:cs typeface="Courier New" pitchFamily="49" charset="0"/>
              </a:rPr>
              <a:t>x</a:t>
            </a:r>
            <a:r>
              <a:rPr lang="en-US" b="1" baseline="30000" dirty="0" smtClean="0">
                <a:latin typeface="Courier New" pitchFamily="49" charset="0"/>
                <a:cs typeface="Courier New" pitchFamily="49" charset="0"/>
              </a:rPr>
              <a:t>3</a:t>
            </a:r>
            <a:r>
              <a:rPr lang="en-US" b="1" dirty="0" smtClean="0">
                <a:latin typeface="Courier New" pitchFamily="49" charset="0"/>
                <a:cs typeface="Courier New" pitchFamily="49" charset="0"/>
              </a:rPr>
              <a:t>+3x</a:t>
            </a:r>
            <a:r>
              <a:rPr lang="en-US" b="1" baseline="30000" dirty="0" smtClean="0">
                <a:latin typeface="Courier New" pitchFamily="49" charset="0"/>
                <a:cs typeface="Courier New" pitchFamily="49" charset="0"/>
              </a:rPr>
              <a:t>2</a:t>
            </a:r>
            <a:r>
              <a:rPr lang="en-US" b="1" dirty="0" smtClean="0">
                <a:latin typeface="Courier New" pitchFamily="49" charset="0"/>
                <a:cs typeface="Courier New" pitchFamily="49" charset="0"/>
              </a:rPr>
              <a:t>+9 != y</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20</a:t>
            </a:fld>
            <a:endParaRPr lang="en-US"/>
          </a:p>
        </p:txBody>
      </p:sp>
      <p:sp>
        <p:nvSpPr>
          <p:cNvPr id="6" name="Rectangle 3"/>
          <p:cNvSpPr txBox="1">
            <a:spLocks noChangeArrowheads="1"/>
          </p:cNvSpPr>
          <p:nvPr/>
        </p:nvSpPr>
        <p:spPr bwMode="auto">
          <a:xfrm>
            <a:off x="4785755" y="1600200"/>
            <a:ext cx="4120737" cy="3028521"/>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lvl="0" indent="-342900" algn="l" eaLnBrk="0" hangingPunct="0">
              <a:defRPr/>
            </a:pPr>
            <a:r>
              <a:rPr lang="en-US" sz="1800" b="1" kern="0" dirty="0" smtClean="0">
                <a:latin typeface="Courier New" pitchFamily="49" charset="0"/>
                <a:cs typeface="Courier New" pitchFamily="49" charset="0"/>
              </a:rPr>
              <a:t>void </a:t>
            </a:r>
            <a:r>
              <a:rPr lang="en-US" sz="1800" b="1" kern="0" dirty="0" err="1" smtClean="0">
                <a:solidFill>
                  <a:srgbClr val="FF3300"/>
                </a:solidFill>
                <a:latin typeface="Courier New" pitchFamily="49" charset="0"/>
                <a:cs typeface="Courier New" pitchFamily="49" charset="0"/>
              </a:rPr>
              <a:t>test_me</a:t>
            </a:r>
            <a:r>
              <a:rPr lang="en-US" sz="1800" b="1" kern="0" dirty="0" smtClean="0">
                <a:latin typeface="Courier New" pitchFamily="49" charset="0"/>
                <a:cs typeface="Courier New" pitchFamily="49" charset="0"/>
              </a:rPr>
              <a:t>(</a:t>
            </a:r>
            <a:r>
              <a:rPr lang="en-US" sz="1800" b="1" kern="0" dirty="0" err="1" smtClean="0">
                <a:latin typeface="Courier New" pitchFamily="49" charset="0"/>
                <a:cs typeface="Courier New" pitchFamily="49" charset="0"/>
              </a:rPr>
              <a:t>int</a:t>
            </a:r>
            <a:r>
              <a:rPr lang="en-US" sz="1800" b="1" kern="0" dirty="0" smtClean="0">
                <a:latin typeface="Courier New" pitchFamily="49" charset="0"/>
                <a:cs typeface="Courier New" pitchFamily="49" charset="0"/>
              </a:rPr>
              <a:t> </a:t>
            </a:r>
            <a:r>
              <a:rPr lang="en-US" sz="1800" b="1" kern="0" dirty="0" err="1" smtClean="0">
                <a:latin typeface="Courier New" pitchFamily="49" charset="0"/>
                <a:cs typeface="Courier New" pitchFamily="49" charset="0"/>
              </a:rPr>
              <a:t>x,int</a:t>
            </a:r>
            <a:r>
              <a:rPr lang="en-US" sz="1800" b="1" kern="0" dirty="0" smtClean="0">
                <a:latin typeface="Courier New" pitchFamily="49" charset="0"/>
                <a:cs typeface="Courier New" pitchFamily="49" charset="0"/>
              </a:rPr>
              <a:t> y){</a:t>
            </a:r>
          </a:p>
          <a:p>
            <a:pPr marL="342900" lvl="0" indent="-342900" algn="l" eaLnBrk="0" hangingPunct="0">
              <a:defRPr/>
            </a:pPr>
            <a:r>
              <a:rPr lang="en-US" sz="1800" b="1" kern="0" dirty="0" smtClean="0">
                <a:latin typeface="Courier New" pitchFamily="49" charset="0"/>
                <a:cs typeface="Courier New" pitchFamily="49" charset="0"/>
              </a:rPr>
              <a:t>	z = x*x*x + 3*x*x + 9;</a:t>
            </a:r>
          </a:p>
          <a:p>
            <a:pPr marL="342900" lvl="0" indent="-342900" algn="l" eaLnBrk="0" hangingPunct="0">
              <a:defRPr/>
            </a:pPr>
            <a:r>
              <a:rPr lang="en-US" sz="1800" b="1" kern="0" dirty="0" smtClean="0">
                <a:latin typeface="Courier New" pitchFamily="49" charset="0"/>
                <a:cs typeface="Courier New" pitchFamily="49" charset="0"/>
              </a:rPr>
              <a:t>	if(z != y){</a:t>
            </a:r>
          </a:p>
          <a:p>
            <a:pPr marL="342900" lvl="0" indent="-342900" algn="l" eaLnBrk="0" hangingPunct="0">
              <a:defRPr/>
            </a:pPr>
            <a:r>
              <a:rPr lang="en-US" sz="1800" b="1" kern="0" dirty="0" smtClean="0">
                <a:latin typeface="Courier New" pitchFamily="49" charset="0"/>
                <a:cs typeface="Courier New" pitchFamily="49" charset="0"/>
              </a:rPr>
              <a:t>		</a:t>
            </a:r>
            <a:r>
              <a:rPr lang="en-US" sz="1800" b="1" kern="0" dirty="0" err="1" smtClean="0">
                <a:latin typeface="Courier New" pitchFamily="49" charset="0"/>
                <a:cs typeface="Courier New" pitchFamily="49" charset="0"/>
              </a:rPr>
              <a:t>printf</a:t>
            </a:r>
            <a:r>
              <a:rPr lang="en-US" sz="1800" b="1" kern="0" dirty="0" smtClean="0">
                <a:latin typeface="Courier New" pitchFamily="49" charset="0"/>
                <a:cs typeface="Courier New" pitchFamily="49" charset="0"/>
              </a:rPr>
              <a:t>(</a:t>
            </a:r>
            <a:r>
              <a:rPr lang="en-US" sz="1800" b="1" kern="0" dirty="0" smtClean="0">
                <a:solidFill>
                  <a:srgbClr val="00CC00"/>
                </a:solidFill>
                <a:latin typeface="Courier New" pitchFamily="49" charset="0"/>
                <a:cs typeface="Courier New" pitchFamily="49" charset="0"/>
              </a:rPr>
              <a:t>“Good branch”</a:t>
            </a:r>
            <a:r>
              <a:rPr lang="en-US" sz="1800" b="1" kern="0" dirty="0" smtClean="0">
                <a:latin typeface="Courier New" pitchFamily="49" charset="0"/>
                <a:cs typeface="Courier New" pitchFamily="49" charset="0"/>
              </a:rPr>
              <a:t>);</a:t>
            </a:r>
          </a:p>
          <a:p>
            <a:pPr marL="342900" lvl="0" indent="-342900" algn="l" eaLnBrk="0" hangingPunct="0">
              <a:defRPr/>
            </a:pPr>
            <a:r>
              <a:rPr lang="en-US" sz="1800" b="1" kern="0" dirty="0" smtClean="0">
                <a:latin typeface="Courier New" pitchFamily="49" charset="0"/>
                <a:cs typeface="Courier New" pitchFamily="49" charset="0"/>
              </a:rPr>
              <a:t>	} else {</a:t>
            </a:r>
          </a:p>
          <a:p>
            <a:pPr marL="342900" lvl="0" indent="-342900" algn="l" eaLnBrk="0" hangingPunct="0">
              <a:defRPr/>
            </a:pPr>
            <a:r>
              <a:rPr lang="en-US" sz="1800" b="1" kern="0" dirty="0" smtClean="0">
                <a:latin typeface="Courier New" pitchFamily="49" charset="0"/>
                <a:cs typeface="Courier New" pitchFamily="49" charset="0"/>
              </a:rPr>
              <a:t>		</a:t>
            </a:r>
            <a:r>
              <a:rPr lang="en-US" sz="1800" b="1" kern="0" dirty="0" err="1" smtClean="0">
                <a:latin typeface="Courier New" pitchFamily="49" charset="0"/>
                <a:cs typeface="Courier New" pitchFamily="49" charset="0"/>
              </a:rPr>
              <a:t>printf</a:t>
            </a:r>
            <a:r>
              <a:rPr lang="en-US" sz="1800" b="1" kern="0" dirty="0" smtClean="0">
                <a:latin typeface="Courier New" pitchFamily="49" charset="0"/>
                <a:cs typeface="Courier New" pitchFamily="49" charset="0"/>
              </a:rPr>
              <a:t>(</a:t>
            </a:r>
            <a:r>
              <a:rPr lang="en-US" sz="1800" b="1" kern="0" dirty="0" smtClean="0">
                <a:solidFill>
                  <a:srgbClr val="FF3300"/>
                </a:solidFill>
                <a:latin typeface="Courier New" pitchFamily="49" charset="0"/>
                <a:cs typeface="Courier New" pitchFamily="49" charset="0"/>
              </a:rPr>
              <a:t>“Bad branch”</a:t>
            </a:r>
            <a:r>
              <a:rPr lang="en-US" sz="1800" b="1" kern="0" dirty="0" smtClean="0">
                <a:latin typeface="Courier New" pitchFamily="49" charset="0"/>
                <a:cs typeface="Courier New" pitchFamily="49" charset="0"/>
              </a:rPr>
              <a:t>);</a:t>
            </a:r>
          </a:p>
          <a:p>
            <a:pPr marL="342900" lvl="0" indent="-342900" algn="l" eaLnBrk="0" hangingPunct="0">
              <a:defRPr/>
            </a:pPr>
            <a:r>
              <a:rPr lang="en-US" sz="1800" b="1" kern="0" dirty="0" smtClean="0">
                <a:latin typeface="Courier New" pitchFamily="49" charset="0"/>
                <a:cs typeface="Courier New" pitchFamily="49" charset="0"/>
              </a:rPr>
              <a:t>		</a:t>
            </a:r>
            <a:r>
              <a:rPr lang="en-US" sz="1800" b="1" kern="0" dirty="0" smtClean="0">
                <a:solidFill>
                  <a:srgbClr val="FF3300"/>
                </a:solidFill>
                <a:latin typeface="Courier New" pitchFamily="49" charset="0"/>
                <a:cs typeface="Courier New" pitchFamily="49" charset="0"/>
              </a:rPr>
              <a:t>abort();</a:t>
            </a:r>
          </a:p>
          <a:p>
            <a:pPr marL="342900" lvl="0" indent="-342900" algn="l" eaLnBrk="0" hangingPunct="0">
              <a:defRPr/>
            </a:pPr>
            <a:r>
              <a:rPr lang="en-US" sz="1800" b="1" kern="0" dirty="0" smtClean="0">
                <a:latin typeface="Courier New" pitchFamily="49" charset="0"/>
                <a:cs typeface="Courier New" pitchFamily="49" charset="0"/>
              </a:rPr>
              <a:t>	}</a:t>
            </a:r>
          </a:p>
          <a:p>
            <a:pPr marL="342900" lvl="0" indent="-342900" algn="l" eaLnBrk="0" hangingPunct="0">
              <a:defRPr/>
            </a:pPr>
            <a:r>
              <a:rPr lang="en-US" sz="1800" b="1" kern="0" dirty="0" smtClean="0">
                <a:latin typeface="Courier New" pitchFamily="49" charset="0"/>
                <a:cs typeface="Courier New" pitchFamily="49" charset="0"/>
              </a:rPr>
              <a:t>}</a:t>
            </a:r>
            <a:endParaRPr lang="en-US" sz="1800" b="1" kern="0" dirty="0">
              <a:latin typeface="Courier New" pitchFamily="49" charset="0"/>
              <a:cs typeface="Courier New" pitchFamily="49" charset="0"/>
            </a:endParaRPr>
          </a:p>
        </p:txBody>
      </p:sp>
      <p:sp>
        <p:nvSpPr>
          <p:cNvPr id="15" name="Content Placeholder 2"/>
          <p:cNvSpPr>
            <a:spLocks noGrp="1"/>
          </p:cNvSpPr>
          <p:nvPr>
            <p:ph sz="half" idx="1"/>
          </p:nvPr>
        </p:nvSpPr>
        <p:spPr>
          <a:xfrm>
            <a:off x="4821380" y="4794971"/>
            <a:ext cx="3954483" cy="1384995"/>
          </a:xfrm>
        </p:spPr>
        <p:txBody>
          <a:bodyPr>
            <a:spAutoFit/>
          </a:bodyPr>
          <a:lstStyle/>
          <a:p>
            <a:r>
              <a:rPr lang="en-US" dirty="0" smtClean="0"/>
              <a:t>Take </a:t>
            </a:r>
            <a:r>
              <a:rPr lang="en-US" b="1" dirty="0" smtClean="0"/>
              <a:t>else</a:t>
            </a:r>
            <a:r>
              <a:rPr lang="en-US" dirty="0" smtClean="0"/>
              <a:t> branch with constraint</a:t>
            </a:r>
            <a:br>
              <a:rPr lang="en-US" dirty="0" smtClean="0"/>
            </a:br>
            <a:r>
              <a:rPr lang="en-US" b="1" dirty="0" smtClean="0">
                <a:latin typeface="Courier New" pitchFamily="49" charset="0"/>
                <a:cs typeface="Courier New" pitchFamily="49" charset="0"/>
              </a:rPr>
              <a:t>x</a:t>
            </a:r>
            <a:r>
              <a:rPr lang="en-US" b="1" baseline="30000" dirty="0" smtClean="0">
                <a:latin typeface="Courier New" pitchFamily="49" charset="0"/>
                <a:cs typeface="Courier New" pitchFamily="49" charset="0"/>
              </a:rPr>
              <a:t>3</a:t>
            </a:r>
            <a:r>
              <a:rPr lang="en-US" b="1" dirty="0" smtClean="0">
                <a:latin typeface="Courier New" pitchFamily="49" charset="0"/>
                <a:cs typeface="Courier New" pitchFamily="49" charset="0"/>
              </a:rPr>
              <a:t>+3x</a:t>
            </a:r>
            <a:r>
              <a:rPr lang="en-US" b="1" baseline="30000" dirty="0" smtClean="0">
                <a:latin typeface="Courier New" pitchFamily="49" charset="0"/>
                <a:cs typeface="Courier New" pitchFamily="49" charset="0"/>
              </a:rPr>
              <a:t>2</a:t>
            </a:r>
            <a:r>
              <a:rPr lang="en-US" b="1" dirty="0" smtClean="0">
                <a:latin typeface="Courier New" pitchFamily="49" charset="0"/>
                <a:cs typeface="Courier New" pitchFamily="49" charset="0"/>
              </a:rPr>
              <a:t>+9 = 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Concolic testing example: </a:t>
            </a:r>
            <a:r>
              <a:rPr lang="tr-TR" smtClean="0"/>
              <a:t>P</a:t>
            </a:r>
            <a:r>
              <a:rPr lang="en-US" smtClean="0"/>
              <a:t>.</a:t>
            </a:r>
            <a:r>
              <a:rPr lang="tr-TR" smtClean="0"/>
              <a:t> Sağlam</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21</a:t>
            </a:fld>
            <a:endParaRPr lang="en-US"/>
          </a:p>
        </p:txBody>
      </p:sp>
      <p:sp>
        <p:nvSpPr>
          <p:cNvPr id="6" name="Rectangle 3"/>
          <p:cNvSpPr txBox="1">
            <a:spLocks noChangeArrowheads="1"/>
          </p:cNvSpPr>
          <p:nvPr/>
        </p:nvSpPr>
        <p:spPr bwMode="auto">
          <a:xfrm>
            <a:off x="4785755" y="1600200"/>
            <a:ext cx="4120737" cy="3028521"/>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lvl="0" indent="-342900" algn="l" eaLnBrk="0" hangingPunct="0">
              <a:defRPr/>
            </a:pPr>
            <a:r>
              <a:rPr lang="en-US" sz="1800" b="1" kern="0" dirty="0" smtClean="0">
                <a:latin typeface="Courier New" pitchFamily="49" charset="0"/>
                <a:cs typeface="Courier New" pitchFamily="49" charset="0"/>
              </a:rPr>
              <a:t>void </a:t>
            </a:r>
            <a:r>
              <a:rPr lang="en-US" sz="1800" b="1" kern="0" dirty="0" err="1" smtClean="0">
                <a:solidFill>
                  <a:srgbClr val="FF3300"/>
                </a:solidFill>
                <a:latin typeface="Courier New" pitchFamily="49" charset="0"/>
                <a:cs typeface="Courier New" pitchFamily="49" charset="0"/>
              </a:rPr>
              <a:t>test_me</a:t>
            </a:r>
            <a:r>
              <a:rPr lang="en-US" sz="1800" b="1" kern="0" dirty="0" smtClean="0">
                <a:latin typeface="Courier New" pitchFamily="49" charset="0"/>
                <a:cs typeface="Courier New" pitchFamily="49" charset="0"/>
              </a:rPr>
              <a:t>(</a:t>
            </a:r>
            <a:r>
              <a:rPr lang="en-US" sz="1800" b="1" kern="0" dirty="0" err="1" smtClean="0">
                <a:latin typeface="Courier New" pitchFamily="49" charset="0"/>
                <a:cs typeface="Courier New" pitchFamily="49" charset="0"/>
              </a:rPr>
              <a:t>int</a:t>
            </a:r>
            <a:r>
              <a:rPr lang="en-US" sz="1800" b="1" kern="0" dirty="0" smtClean="0">
                <a:latin typeface="Courier New" pitchFamily="49" charset="0"/>
                <a:cs typeface="Courier New" pitchFamily="49" charset="0"/>
              </a:rPr>
              <a:t> </a:t>
            </a:r>
            <a:r>
              <a:rPr lang="en-US" sz="1800" b="1" kern="0" dirty="0" err="1" smtClean="0">
                <a:latin typeface="Courier New" pitchFamily="49" charset="0"/>
                <a:cs typeface="Courier New" pitchFamily="49" charset="0"/>
              </a:rPr>
              <a:t>x,int</a:t>
            </a:r>
            <a:r>
              <a:rPr lang="en-US" sz="1800" b="1" kern="0" dirty="0" smtClean="0">
                <a:latin typeface="Courier New" pitchFamily="49" charset="0"/>
                <a:cs typeface="Courier New" pitchFamily="49" charset="0"/>
              </a:rPr>
              <a:t> y){</a:t>
            </a:r>
          </a:p>
          <a:p>
            <a:pPr marL="342900" lvl="0" indent="-342900" algn="l" eaLnBrk="0" hangingPunct="0">
              <a:defRPr/>
            </a:pPr>
            <a:r>
              <a:rPr lang="en-US" sz="1800" b="1" kern="0" dirty="0" smtClean="0">
                <a:latin typeface="Courier New" pitchFamily="49" charset="0"/>
                <a:cs typeface="Courier New" pitchFamily="49" charset="0"/>
              </a:rPr>
              <a:t>	z = x*x*x + 3*x*x + 9;</a:t>
            </a:r>
          </a:p>
          <a:p>
            <a:pPr marL="342900" lvl="0" indent="-342900" algn="l" eaLnBrk="0" hangingPunct="0">
              <a:defRPr/>
            </a:pPr>
            <a:r>
              <a:rPr lang="en-US" sz="1800" b="1" kern="0" dirty="0" smtClean="0">
                <a:latin typeface="Courier New" pitchFamily="49" charset="0"/>
                <a:cs typeface="Courier New" pitchFamily="49" charset="0"/>
              </a:rPr>
              <a:t>	if(z != y){</a:t>
            </a:r>
          </a:p>
          <a:p>
            <a:pPr marL="342900" lvl="0" indent="-342900" algn="l" eaLnBrk="0" hangingPunct="0">
              <a:defRPr/>
            </a:pPr>
            <a:r>
              <a:rPr lang="en-US" sz="1800" b="1" kern="0" dirty="0" smtClean="0">
                <a:latin typeface="Courier New" pitchFamily="49" charset="0"/>
                <a:cs typeface="Courier New" pitchFamily="49" charset="0"/>
              </a:rPr>
              <a:t>		</a:t>
            </a:r>
            <a:r>
              <a:rPr lang="en-US" sz="1800" b="1" kern="0" dirty="0" err="1" smtClean="0">
                <a:latin typeface="Courier New" pitchFamily="49" charset="0"/>
                <a:cs typeface="Courier New" pitchFamily="49" charset="0"/>
              </a:rPr>
              <a:t>printf</a:t>
            </a:r>
            <a:r>
              <a:rPr lang="en-US" sz="1800" b="1" kern="0" dirty="0" smtClean="0">
                <a:latin typeface="Courier New" pitchFamily="49" charset="0"/>
                <a:cs typeface="Courier New" pitchFamily="49" charset="0"/>
              </a:rPr>
              <a:t>(</a:t>
            </a:r>
            <a:r>
              <a:rPr lang="en-US" sz="1800" b="1" kern="0" dirty="0" smtClean="0">
                <a:solidFill>
                  <a:srgbClr val="00CC00"/>
                </a:solidFill>
                <a:latin typeface="Courier New" pitchFamily="49" charset="0"/>
                <a:cs typeface="Courier New" pitchFamily="49" charset="0"/>
              </a:rPr>
              <a:t>“Good branch”</a:t>
            </a:r>
            <a:r>
              <a:rPr lang="en-US" sz="1800" b="1" kern="0" dirty="0" smtClean="0">
                <a:latin typeface="Courier New" pitchFamily="49" charset="0"/>
                <a:cs typeface="Courier New" pitchFamily="49" charset="0"/>
              </a:rPr>
              <a:t>);</a:t>
            </a:r>
          </a:p>
          <a:p>
            <a:pPr marL="342900" lvl="0" indent="-342900" algn="l" eaLnBrk="0" hangingPunct="0">
              <a:defRPr/>
            </a:pPr>
            <a:r>
              <a:rPr lang="en-US" sz="1800" b="1" kern="0" dirty="0" smtClean="0">
                <a:latin typeface="Courier New" pitchFamily="49" charset="0"/>
                <a:cs typeface="Courier New" pitchFamily="49" charset="0"/>
              </a:rPr>
              <a:t>	} else {</a:t>
            </a:r>
          </a:p>
          <a:p>
            <a:pPr marL="342900" lvl="0" indent="-342900" algn="l" eaLnBrk="0" hangingPunct="0">
              <a:defRPr/>
            </a:pPr>
            <a:r>
              <a:rPr lang="en-US" sz="1800" b="1" kern="0" dirty="0" smtClean="0">
                <a:latin typeface="Courier New" pitchFamily="49" charset="0"/>
                <a:cs typeface="Courier New" pitchFamily="49" charset="0"/>
              </a:rPr>
              <a:t>		</a:t>
            </a:r>
            <a:r>
              <a:rPr lang="en-US" sz="1800" b="1" kern="0" dirty="0" err="1" smtClean="0">
                <a:latin typeface="Courier New" pitchFamily="49" charset="0"/>
                <a:cs typeface="Courier New" pitchFamily="49" charset="0"/>
              </a:rPr>
              <a:t>printf</a:t>
            </a:r>
            <a:r>
              <a:rPr lang="en-US" sz="1800" b="1" kern="0" dirty="0" smtClean="0">
                <a:latin typeface="Courier New" pitchFamily="49" charset="0"/>
                <a:cs typeface="Courier New" pitchFamily="49" charset="0"/>
              </a:rPr>
              <a:t>(</a:t>
            </a:r>
            <a:r>
              <a:rPr lang="en-US" sz="1800" b="1" kern="0" dirty="0" smtClean="0">
                <a:solidFill>
                  <a:srgbClr val="FF3300"/>
                </a:solidFill>
                <a:latin typeface="Courier New" pitchFamily="49" charset="0"/>
                <a:cs typeface="Courier New" pitchFamily="49" charset="0"/>
              </a:rPr>
              <a:t>“Bad branch”</a:t>
            </a:r>
            <a:r>
              <a:rPr lang="en-US" sz="1800" b="1" kern="0" dirty="0" smtClean="0">
                <a:latin typeface="Courier New" pitchFamily="49" charset="0"/>
                <a:cs typeface="Courier New" pitchFamily="49" charset="0"/>
              </a:rPr>
              <a:t>);</a:t>
            </a:r>
          </a:p>
          <a:p>
            <a:pPr marL="342900" lvl="0" indent="-342900" algn="l" eaLnBrk="0" hangingPunct="0">
              <a:defRPr/>
            </a:pPr>
            <a:r>
              <a:rPr lang="en-US" sz="1800" b="1" kern="0" dirty="0" smtClean="0">
                <a:latin typeface="Courier New" pitchFamily="49" charset="0"/>
                <a:cs typeface="Courier New" pitchFamily="49" charset="0"/>
              </a:rPr>
              <a:t>		</a:t>
            </a:r>
            <a:r>
              <a:rPr lang="en-US" sz="1800" b="1" kern="0" dirty="0" smtClean="0">
                <a:solidFill>
                  <a:srgbClr val="FF3300"/>
                </a:solidFill>
                <a:latin typeface="Courier New" pitchFamily="49" charset="0"/>
                <a:cs typeface="Courier New" pitchFamily="49" charset="0"/>
              </a:rPr>
              <a:t>abort();</a:t>
            </a:r>
          </a:p>
          <a:p>
            <a:pPr marL="342900" lvl="0" indent="-342900" algn="l" eaLnBrk="0" hangingPunct="0">
              <a:defRPr/>
            </a:pPr>
            <a:r>
              <a:rPr lang="en-US" sz="1800" b="1" kern="0" dirty="0" smtClean="0">
                <a:latin typeface="Courier New" pitchFamily="49" charset="0"/>
                <a:cs typeface="Courier New" pitchFamily="49" charset="0"/>
              </a:rPr>
              <a:t>	}</a:t>
            </a:r>
          </a:p>
          <a:p>
            <a:pPr marL="342900" lvl="0" indent="-342900" algn="l" eaLnBrk="0" hangingPunct="0">
              <a:defRPr/>
            </a:pPr>
            <a:r>
              <a:rPr lang="en-US" sz="1800" b="1" kern="0" dirty="0" smtClean="0">
                <a:latin typeface="Courier New" pitchFamily="49" charset="0"/>
                <a:cs typeface="Courier New" pitchFamily="49" charset="0"/>
              </a:rPr>
              <a:t>}</a:t>
            </a:r>
            <a:endParaRPr lang="en-US" sz="1800" b="1" kern="0" dirty="0">
              <a:latin typeface="Courier New" pitchFamily="49" charset="0"/>
              <a:cs typeface="Courier New" pitchFamily="49" charset="0"/>
            </a:endParaRPr>
          </a:p>
        </p:txBody>
      </p:sp>
      <p:sp>
        <p:nvSpPr>
          <p:cNvPr id="9" name="Content Placeholder 8"/>
          <p:cNvSpPr>
            <a:spLocks noGrp="1"/>
          </p:cNvSpPr>
          <p:nvPr>
            <p:ph sz="half" idx="1"/>
          </p:nvPr>
        </p:nvSpPr>
        <p:spPr>
          <a:xfrm>
            <a:off x="380010" y="1600200"/>
            <a:ext cx="4115790" cy="4495800"/>
          </a:xfrm>
        </p:spPr>
        <p:txBody>
          <a:bodyPr/>
          <a:lstStyle/>
          <a:p>
            <a:r>
              <a:rPr lang="en-US" sz="2400" dirty="0" smtClean="0"/>
              <a:t>Solving is hard for</a:t>
            </a:r>
            <a:br>
              <a:rPr lang="en-US" sz="2400" dirty="0" smtClean="0"/>
            </a:br>
            <a:r>
              <a:rPr lang="en-US" sz="2400" b="1" dirty="0" smtClean="0">
                <a:latin typeface="Courier New" pitchFamily="49" charset="0"/>
                <a:cs typeface="Courier New" pitchFamily="49" charset="0"/>
              </a:rPr>
              <a:t>x</a:t>
            </a:r>
            <a:r>
              <a:rPr lang="en-US" sz="2400" b="1" baseline="30000" dirty="0" smtClean="0">
                <a:latin typeface="Courier New" pitchFamily="49" charset="0"/>
                <a:cs typeface="Courier New" pitchFamily="49" charset="0"/>
              </a:rPr>
              <a:t>3</a:t>
            </a:r>
            <a:r>
              <a:rPr lang="en-US" sz="2400" b="1" dirty="0" smtClean="0">
                <a:latin typeface="Courier New" pitchFamily="49" charset="0"/>
                <a:cs typeface="Courier New" pitchFamily="49" charset="0"/>
              </a:rPr>
              <a:t>+3x</a:t>
            </a:r>
            <a:r>
              <a:rPr lang="en-US" sz="2400" b="1" baseline="30000" dirty="0" smtClean="0">
                <a:latin typeface="Courier New" pitchFamily="49" charset="0"/>
                <a:cs typeface="Courier New" pitchFamily="49" charset="0"/>
              </a:rPr>
              <a:t>2</a:t>
            </a:r>
            <a:r>
              <a:rPr lang="en-US" sz="2400" b="1" dirty="0" smtClean="0">
                <a:latin typeface="Courier New" pitchFamily="49" charset="0"/>
                <a:cs typeface="Courier New" pitchFamily="49" charset="0"/>
              </a:rPr>
              <a:t>+9 = y </a:t>
            </a:r>
          </a:p>
          <a:p>
            <a:r>
              <a:rPr lang="en-US" sz="2400" dirty="0" smtClean="0"/>
              <a:t>So use </a:t>
            </a:r>
            <a:r>
              <a:rPr lang="en-US" sz="2400" b="1" dirty="0" err="1" smtClean="0">
                <a:latin typeface="Courier New" pitchFamily="49" charset="0"/>
                <a:cs typeface="Courier New" pitchFamily="49" charset="0"/>
              </a:rPr>
              <a:t>z</a:t>
            </a:r>
            <a:r>
              <a:rPr lang="en-US" sz="2400" dirty="0" err="1" smtClean="0"/>
              <a:t>’s</a:t>
            </a:r>
            <a:r>
              <a:rPr lang="en-US" sz="2400" dirty="0" smtClean="0"/>
              <a:t> concrete value, which is currently </a:t>
            </a:r>
            <a:r>
              <a:rPr lang="en-US" sz="2400" b="1" dirty="0" smtClean="0">
                <a:latin typeface="Courier New" pitchFamily="49" charset="0"/>
                <a:cs typeface="Courier New" pitchFamily="49" charset="0"/>
              </a:rPr>
              <a:t>9</a:t>
            </a:r>
            <a:r>
              <a:rPr lang="en-US" sz="2400" dirty="0" smtClean="0"/>
              <a:t>, and continue concretely</a:t>
            </a:r>
          </a:p>
          <a:p>
            <a:r>
              <a:rPr lang="en-US" sz="2400" b="1" dirty="0" smtClean="0">
                <a:latin typeface="Courier New" pitchFamily="49" charset="0"/>
                <a:cs typeface="Courier New" pitchFamily="49" charset="0"/>
              </a:rPr>
              <a:t>9 != 7 </a:t>
            </a:r>
            <a:r>
              <a:rPr lang="en-US" sz="2400" dirty="0" smtClean="0"/>
              <a:t>so </a:t>
            </a:r>
            <a:r>
              <a:rPr lang="en-US" sz="2400" b="1" dirty="0" smtClean="0"/>
              <a:t>then</a:t>
            </a:r>
            <a:r>
              <a:rPr lang="en-US" sz="2400" dirty="0" smtClean="0"/>
              <a:t> is </a:t>
            </a:r>
            <a:r>
              <a:rPr lang="en-US" sz="2400" b="1" dirty="0" smtClean="0">
                <a:solidFill>
                  <a:srgbClr val="00CC00"/>
                </a:solidFill>
                <a:latin typeface="Courier New" pitchFamily="49" charset="0"/>
                <a:cs typeface="Courier New" pitchFamily="49" charset="0"/>
              </a:rPr>
              <a:t>good</a:t>
            </a:r>
            <a:endParaRPr lang="en-US" sz="2000" b="1" dirty="0" smtClean="0">
              <a:solidFill>
                <a:srgbClr val="00CC00"/>
              </a:solidFill>
              <a:latin typeface="Courier New" pitchFamily="49" charset="0"/>
              <a:cs typeface="Courier New" pitchFamily="49" charset="0"/>
            </a:endParaRPr>
          </a:p>
          <a:p>
            <a:r>
              <a:rPr lang="en-US" sz="2400" dirty="0" smtClean="0"/>
              <a:t>Symbolically solve </a:t>
            </a:r>
            <a:r>
              <a:rPr lang="en-US" sz="2400" b="1" dirty="0" smtClean="0">
                <a:latin typeface="Courier New" pitchFamily="49" charset="0"/>
                <a:cs typeface="Courier New" pitchFamily="49" charset="0"/>
              </a:rPr>
              <a:t>9 = y </a:t>
            </a:r>
            <a:r>
              <a:rPr lang="en-US" sz="2400" dirty="0" smtClean="0"/>
              <a:t>for </a:t>
            </a:r>
            <a:r>
              <a:rPr lang="en-US" sz="2400" b="1" dirty="0" smtClean="0"/>
              <a:t>else</a:t>
            </a:r>
            <a:r>
              <a:rPr lang="en-US" sz="2400" dirty="0" smtClean="0"/>
              <a:t> clause</a:t>
            </a:r>
          </a:p>
          <a:p>
            <a:pPr marL="342900" lvl="1" indent="-342900">
              <a:buFontTx/>
              <a:buChar char="•"/>
            </a:pPr>
            <a:r>
              <a:rPr lang="en-US" sz="2400" dirty="0" smtClean="0"/>
              <a:t>Execute next run with </a:t>
            </a:r>
            <a:br>
              <a:rPr lang="en-US" sz="2400" dirty="0" smtClean="0"/>
            </a:br>
            <a:r>
              <a:rPr lang="en-US" b="1" dirty="0" smtClean="0">
                <a:latin typeface="Courier New" pitchFamily="49" charset="0"/>
                <a:cs typeface="Courier New" pitchFamily="49" charset="0"/>
              </a:rPr>
              <a:t>x = -3; y = 9</a:t>
            </a:r>
            <a:br>
              <a:rPr lang="en-US" b="1" dirty="0" smtClean="0">
                <a:latin typeface="Courier New" pitchFamily="49" charset="0"/>
                <a:cs typeface="Courier New" pitchFamily="49" charset="0"/>
              </a:rPr>
            </a:br>
            <a:r>
              <a:rPr lang="en-US" dirty="0" smtClean="0">
                <a:ea typeface="+mn-ea"/>
                <a:cs typeface="+mn-cs"/>
              </a:rPr>
              <a:t>so </a:t>
            </a:r>
            <a:r>
              <a:rPr lang="en-US" b="1" dirty="0" smtClean="0">
                <a:ea typeface="+mn-ea"/>
                <a:cs typeface="+mn-cs"/>
              </a:rPr>
              <a:t>else </a:t>
            </a:r>
            <a:r>
              <a:rPr lang="en-US" dirty="0" smtClean="0">
                <a:ea typeface="+mn-ea"/>
                <a:cs typeface="+mn-cs"/>
              </a:rPr>
              <a:t>is </a:t>
            </a:r>
            <a:r>
              <a:rPr lang="en-US" b="1" dirty="0" smtClean="0">
                <a:solidFill>
                  <a:srgbClr val="FF0000"/>
                </a:solidFill>
                <a:latin typeface="Courier New" pitchFamily="49" charset="0"/>
                <a:ea typeface="+mn-ea"/>
                <a:cs typeface="Courier New" pitchFamily="49" charset="0"/>
              </a:rPr>
              <a:t>bad</a:t>
            </a:r>
          </a:p>
          <a:p>
            <a:endParaRPr lang="en-US" sz="2400" dirty="0" smtClean="0">
              <a:solidFill>
                <a:schemeClr val="tx2"/>
              </a:solidFill>
            </a:endParaRPr>
          </a:p>
          <a:p>
            <a:endParaRPr lang="en-US" sz="2400" dirty="0" smtClean="0"/>
          </a:p>
          <a:p>
            <a:endParaRPr lang="en-US" sz="2400" i="1" dirty="0" smtClean="0"/>
          </a:p>
          <a:p>
            <a:endParaRPr lang="en-US" sz="2400" dirty="0"/>
          </a:p>
        </p:txBody>
      </p:sp>
      <p:sp>
        <p:nvSpPr>
          <p:cNvPr id="10" name="Rectangle 9"/>
          <p:cNvSpPr/>
          <p:nvPr/>
        </p:nvSpPr>
        <p:spPr>
          <a:xfrm>
            <a:off x="4595812" y="4831140"/>
            <a:ext cx="4358179" cy="1569660"/>
          </a:xfrm>
          <a:prstGeom prst="rect">
            <a:avLst/>
          </a:prstGeom>
        </p:spPr>
        <p:txBody>
          <a:bodyPr wrap="square">
            <a:spAutoFit/>
          </a:bodyPr>
          <a:lstStyle/>
          <a:p>
            <a:pPr marL="225425" indent="-225425" algn="l">
              <a:buFont typeface="Arial" pitchFamily="34" charset="0"/>
              <a:buChar char="•"/>
            </a:pPr>
            <a:r>
              <a:rPr lang="en-US" dirty="0" smtClean="0">
                <a:latin typeface="+mn-lt"/>
              </a:rPr>
              <a:t>When symbolic expression becomes unmanageable (e.g., non-linear) replace it by concrete value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Concolic testing example: </a:t>
            </a:r>
            <a:r>
              <a:rPr lang="tr-TR" smtClean="0"/>
              <a:t>P</a:t>
            </a:r>
            <a:r>
              <a:rPr lang="en-US" smtClean="0"/>
              <a:t>.</a:t>
            </a:r>
            <a:r>
              <a:rPr lang="tr-TR" smtClean="0"/>
              <a:t> Sağlam</a:t>
            </a:r>
            <a:endParaRPr lang="en-US" dirty="0"/>
          </a:p>
        </p:txBody>
      </p:sp>
      <p:sp>
        <p:nvSpPr>
          <p:cNvPr id="3" name="Content Placeholder 2"/>
          <p:cNvSpPr>
            <a:spLocks noGrp="1"/>
          </p:cNvSpPr>
          <p:nvPr>
            <p:ph sz="half" idx="1"/>
          </p:nvPr>
        </p:nvSpPr>
        <p:spPr>
          <a:xfrm>
            <a:off x="296883" y="1600200"/>
            <a:ext cx="3954483" cy="4495800"/>
          </a:xfrm>
        </p:spPr>
        <p:txBody>
          <a:bodyPr/>
          <a:lstStyle/>
          <a:p>
            <a:r>
              <a:rPr lang="en-US" dirty="0" smtClean="0"/>
              <a:t>Random</a:t>
            </a:r>
          </a:p>
          <a:p>
            <a:pPr lvl="1"/>
            <a:r>
              <a:rPr lang="en-US" dirty="0" smtClean="0"/>
              <a:t>Random memory graph reachable from </a:t>
            </a:r>
            <a:r>
              <a:rPr lang="en-US" b="1" dirty="0" smtClean="0">
                <a:latin typeface="Courier New" pitchFamily="49" charset="0"/>
                <a:cs typeface="Courier New" pitchFamily="49" charset="0"/>
              </a:rPr>
              <a:t>p</a:t>
            </a:r>
          </a:p>
          <a:p>
            <a:pPr lvl="1"/>
            <a:r>
              <a:rPr lang="en-US" dirty="0" smtClean="0"/>
              <a:t>Random value for </a:t>
            </a:r>
            <a:r>
              <a:rPr lang="en-US" b="1" dirty="0" smtClean="0">
                <a:latin typeface="Courier New" pitchFamily="49" charset="0"/>
                <a:cs typeface="Courier New" pitchFamily="49" charset="0"/>
              </a:rPr>
              <a:t>x</a:t>
            </a:r>
            <a:endParaRPr lang="en-US" dirty="0" smtClean="0"/>
          </a:p>
          <a:p>
            <a:pPr lvl="1"/>
            <a:r>
              <a:rPr lang="en-US" dirty="0" smtClean="0"/>
              <a:t>Probability of reaching </a:t>
            </a:r>
            <a:r>
              <a:rPr lang="en-US" sz="2000" b="1" dirty="0" smtClean="0">
                <a:solidFill>
                  <a:srgbClr val="FF0000"/>
                </a:solidFill>
                <a:latin typeface="Courier New" pitchFamily="49" charset="0"/>
                <a:cs typeface="Courier New" pitchFamily="49" charset="0"/>
              </a:rPr>
              <a:t>abort( ) </a:t>
            </a:r>
            <a:r>
              <a:rPr lang="en-US" dirty="0" smtClean="0"/>
              <a:t>is extremely low</a:t>
            </a:r>
          </a:p>
          <a:p>
            <a:r>
              <a:rPr lang="en-US" dirty="0" smtClean="0"/>
              <a:t>(Why is this a somewhat misleading motivation?)</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22</a:t>
            </a:fld>
            <a:endParaRPr lang="en-US" dirty="0"/>
          </a:p>
        </p:txBody>
      </p:sp>
      <p:sp>
        <p:nvSpPr>
          <p:cNvPr id="6" name="Rectangle 3"/>
          <p:cNvSpPr txBox="1">
            <a:spLocks noChangeArrowheads="1"/>
          </p:cNvSpPr>
          <p:nvPr/>
        </p:nvSpPr>
        <p:spPr bwMode="auto">
          <a:xfrm>
            <a:off x="4419599" y="1600200"/>
            <a:ext cx="4320639" cy="4205767"/>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err="1" smtClean="0">
                <a:ln>
                  <a:noFill/>
                </a:ln>
                <a:solidFill>
                  <a:schemeClr val="tx1"/>
                </a:solidFill>
                <a:effectLst/>
                <a:uLnTx/>
                <a:uFillTx/>
                <a:latin typeface="Courier New" pitchFamily="49" charset="0"/>
                <a:cs typeface="Courier New" pitchFamily="49" charset="0"/>
              </a:rPr>
              <a:t>typedef</a:t>
            </a: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Courier New" pitchFamily="49" charset="0"/>
                <a:cs typeface="Courier New" pitchFamily="49" charset="0"/>
              </a:rPr>
              <a:t>struct</a:t>
            </a: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cell { </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Courier New" pitchFamily="49"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v; </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Courier New" pitchFamily="49" charset="0"/>
                <a:cs typeface="Courier New" pitchFamily="49" charset="0"/>
              </a:rPr>
              <a:t>struct</a:t>
            </a: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cell *next;</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cell;</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err="1" smtClean="0">
                <a:ln>
                  <a:noFill/>
                </a:ln>
                <a:solidFill>
                  <a:schemeClr val="tx1"/>
                </a:solidFill>
                <a:effectLst/>
                <a:uLnTx/>
                <a:uFillTx/>
                <a:latin typeface="Courier New" pitchFamily="49"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f(</a:t>
            </a:r>
            <a:r>
              <a:rPr kumimoji="0" lang="en-US" sz="1800" b="1" i="0" u="none" strike="noStrike" kern="0" cap="none" spc="0" normalizeH="0" baseline="0" noProof="0" dirty="0" err="1" smtClean="0">
                <a:ln>
                  <a:noFill/>
                </a:ln>
                <a:solidFill>
                  <a:schemeClr val="tx1"/>
                </a:solidFill>
                <a:effectLst/>
                <a:uLnTx/>
                <a:uFillTx/>
                <a:latin typeface="Courier New" pitchFamily="49"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v) { </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return 2*v + 1;</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lang="en-US" sz="1800" b="1" kern="0" dirty="0" err="1" smtClean="0">
                <a:latin typeface="Courier New" pitchFamily="49" charset="0"/>
                <a:cs typeface="Courier New" pitchFamily="49" charset="0"/>
              </a:rPr>
              <a:t>int</a:t>
            </a:r>
            <a:r>
              <a:rPr lang="en-US" sz="1800" b="1" kern="0" dirty="0" smtClean="0">
                <a:latin typeface="Courier New" pitchFamily="49" charset="0"/>
                <a:cs typeface="Courier New" pitchFamily="49" charset="0"/>
              </a:rPr>
              <a:t> </a:t>
            </a:r>
            <a:r>
              <a:rPr lang="en-US" sz="1800" b="1" kern="0" dirty="0" err="1" smtClean="0">
                <a:latin typeface="Courier New" pitchFamily="49" charset="0"/>
                <a:cs typeface="Courier New" pitchFamily="49" charset="0"/>
              </a:rPr>
              <a:t>testme</a:t>
            </a:r>
            <a:r>
              <a:rPr lang="en-US" sz="1800" b="1" kern="0" dirty="0" smtClean="0">
                <a:latin typeface="Courier New" pitchFamily="49" charset="0"/>
                <a:cs typeface="Courier New" pitchFamily="49" charset="0"/>
              </a:rPr>
              <a:t>(cell *p</a:t>
            </a: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Courier New" pitchFamily="49"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x) {</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if (x &gt; 0)</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if (p != NULL)</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if (f(x) == p-&gt;v)</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if (p-&gt;next == p)</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a:t>
            </a:r>
            <a:r>
              <a:rPr kumimoji="0" lang="en-US" sz="1800" b="1" i="0" u="none" strike="noStrike" kern="0" cap="none" spc="0" normalizeH="0" baseline="0" noProof="0" dirty="0" smtClean="0">
                <a:ln>
                  <a:noFill/>
                </a:ln>
                <a:solidFill>
                  <a:srgbClr val="FF3300"/>
                </a:solidFill>
                <a:effectLst/>
                <a:uLnTx/>
                <a:uFillTx/>
                <a:latin typeface="Courier New" pitchFamily="49" charset="0"/>
                <a:cs typeface="Courier New" pitchFamily="49" charset="0"/>
              </a:rPr>
              <a:t>abort();</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return 0;</a:t>
            </a: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Let’s try it</a:t>
            </a:r>
            <a:endParaRPr lang="en-US" dirty="0"/>
          </a:p>
        </p:txBody>
      </p:sp>
      <p:graphicFrame>
        <p:nvGraphicFramePr>
          <p:cNvPr id="10" name="Content Placeholder 9"/>
          <p:cNvGraphicFramePr>
            <a:graphicFrameLocks noGrp="1"/>
          </p:cNvGraphicFramePr>
          <p:nvPr>
            <p:ph idx="1"/>
          </p:nvPr>
        </p:nvGraphicFramePr>
        <p:xfrm>
          <a:off x="2529444" y="1600200"/>
          <a:ext cx="6329547" cy="5022914"/>
        </p:xfrm>
        <a:graphic>
          <a:graphicData uri="http://schemas.openxmlformats.org/drawingml/2006/table">
            <a:tbl>
              <a:tblPr firstRow="1" bandRow="1">
                <a:tableStyleId>{8799B23B-EC83-4686-B30A-512413B5E67A}</a:tableStyleId>
              </a:tblPr>
              <a:tblGrid>
                <a:gridCol w="2109849"/>
                <a:gridCol w="2109849"/>
                <a:gridCol w="2109849"/>
              </a:tblGrid>
              <a:tr h="5022914">
                <a:tc>
                  <a:txBody>
                    <a:bodyPr/>
                    <a:lstStyle/>
                    <a:p>
                      <a:pPr algn="ctr"/>
                      <a:r>
                        <a:rPr lang="en-US" dirty="0" smtClean="0"/>
                        <a:t>Concrete</a:t>
                      </a:r>
                      <a:endParaRPr lang="en-US" dirty="0"/>
                    </a:p>
                  </a:txBody>
                  <a:tcPr>
                    <a:lnR w="38100" cap="flat" cmpd="sng" algn="ctr">
                      <a:solidFill>
                        <a:schemeClr val="tx1"/>
                      </a:solidFill>
                      <a:prstDash val="solid"/>
                      <a:round/>
                      <a:headEnd type="none" w="med" len="med"/>
                      <a:tailEnd type="none" w="med" len="med"/>
                    </a:lnR>
                  </a:tcPr>
                </a:tc>
                <a:tc>
                  <a:txBody>
                    <a:bodyPr/>
                    <a:lstStyle/>
                    <a:p>
                      <a:pPr algn="ctr"/>
                      <a:r>
                        <a:rPr lang="en-US" dirty="0" smtClean="0"/>
                        <a:t>Symbolic</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US" dirty="0" smtClean="0"/>
                        <a:t>Constraints</a:t>
                      </a:r>
                      <a:endParaRPr lang="en-US" dirty="0"/>
                    </a:p>
                  </a:txBody>
                  <a:tcPr>
                    <a:lnL w="38100" cap="flat" cmpd="sng" algn="ctr">
                      <a:solidFill>
                        <a:schemeClr val="tx1"/>
                      </a:solidFill>
                      <a:prstDash val="solid"/>
                      <a:round/>
                      <a:headEnd type="none" w="med" len="med"/>
                      <a:tailEnd type="none" w="med" len="med"/>
                    </a:lnL>
                  </a:tcPr>
                </a:tc>
              </a:tr>
            </a:tbl>
          </a:graphicData>
        </a:graphic>
      </p:graphicFrame>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23</a:t>
            </a:fld>
            <a:endParaRPr lang="en-US"/>
          </a:p>
        </p:txBody>
      </p:sp>
      <p:sp>
        <p:nvSpPr>
          <p:cNvPr id="9" name="Rectangle 3"/>
          <p:cNvSpPr txBox="1">
            <a:spLocks noChangeArrowheads="1"/>
          </p:cNvSpPr>
          <p:nvPr/>
        </p:nvSpPr>
        <p:spPr bwMode="auto">
          <a:xfrm>
            <a:off x="157356" y="1600200"/>
            <a:ext cx="2229584" cy="5022914"/>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typedef</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struct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cell {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v;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struct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cell *next;</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cell;</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f(</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v) {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return 2*v + 1;</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lang="en-US" sz="1800" b="1" kern="0" dirty="0" err="1" smtClean="0">
                <a:latin typeface="Tw Cen MT Condensed" pitchFamily="34" charset="0"/>
                <a:cs typeface="Courier New" pitchFamily="49" charset="0"/>
              </a:rPr>
              <a:t>int</a:t>
            </a:r>
            <a:r>
              <a:rPr lang="en-US" sz="1800" b="1" kern="0" dirty="0" smtClean="0">
                <a:latin typeface="Tw Cen MT Condensed" pitchFamily="34" charset="0"/>
                <a:cs typeface="Courier New" pitchFamily="49" charset="0"/>
              </a:rPr>
              <a:t> </a:t>
            </a:r>
            <a:r>
              <a:rPr lang="en-US" sz="1800" b="1" kern="0" dirty="0" err="1" smtClean="0">
                <a:latin typeface="Tw Cen MT Condensed" pitchFamily="34" charset="0"/>
                <a:cs typeface="Courier New" pitchFamily="49" charset="0"/>
              </a:rPr>
              <a:t>testme</a:t>
            </a:r>
            <a:r>
              <a:rPr lang="en-US" sz="1800" b="1" kern="0" dirty="0" smtClean="0">
                <a:latin typeface="Tw Cen MT Condensed" pitchFamily="34" charset="0"/>
                <a:cs typeface="Courier New" pitchFamily="49" charset="0"/>
              </a:rPr>
              <a:t>(cell *p</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x)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(x &gt; 0)</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(p != NULL)</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(f(x) == p-&gt;v)</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(p-&gt;next == p)</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smtClean="0">
                <a:ln>
                  <a:noFill/>
                </a:ln>
                <a:solidFill>
                  <a:srgbClr val="FF3300"/>
                </a:solidFill>
                <a:effectLst/>
                <a:uLnTx/>
                <a:uFillTx/>
                <a:latin typeface="Tw Cen MT Condensed" pitchFamily="34" charset="0"/>
                <a:cs typeface="Courier New" pitchFamily="49" charset="0"/>
              </a:rPr>
              <a:t>abort();</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return 0;</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a:t>
            </a:r>
          </a:p>
        </p:txBody>
      </p:sp>
      <p:sp>
        <p:nvSpPr>
          <p:cNvPr id="11" name="TextBox 10"/>
          <p:cNvSpPr txBox="1"/>
          <p:nvPr/>
        </p:nvSpPr>
        <p:spPr>
          <a:xfrm>
            <a:off x="2529444" y="3752602"/>
            <a:ext cx="1149674" cy="646331"/>
          </a:xfrm>
          <a:prstGeom prst="rect">
            <a:avLst/>
          </a:prstGeom>
          <a:noFill/>
          <a:ln>
            <a:solidFill>
              <a:schemeClr val="accent2">
                <a:hueOff val="0"/>
                <a:satOff val="0"/>
                <a:lumOff val="0"/>
              </a:schemeClr>
            </a:solidFill>
          </a:ln>
        </p:spPr>
        <p:txBody>
          <a:bodyPr wrap="none" rtlCol="0">
            <a:spAutoFit/>
          </a:bodyPr>
          <a:lstStyle/>
          <a:p>
            <a:pPr algn="l"/>
            <a:r>
              <a:rPr lang="en-US" sz="1800" b="1" dirty="0" smtClean="0">
                <a:latin typeface="Courier New" pitchFamily="49" charset="0"/>
                <a:cs typeface="Courier New" pitchFamily="49" charset="0"/>
              </a:rPr>
              <a:t>p=NULL;</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x=236</a:t>
            </a:r>
            <a:endParaRPr lang="en-US" sz="1800" b="1" dirty="0">
              <a:latin typeface="Courier New" pitchFamily="49" charset="0"/>
              <a:cs typeface="Courier New" pitchFamily="49" charset="0"/>
            </a:endParaRPr>
          </a:p>
        </p:txBody>
      </p:sp>
      <p:sp>
        <p:nvSpPr>
          <p:cNvPr id="12" name="Date Placeholder 11"/>
          <p:cNvSpPr>
            <a:spLocks noGrp="1"/>
          </p:cNvSpPr>
          <p:nvPr>
            <p:ph type="dt" sz="half" idx="10"/>
          </p:nvPr>
        </p:nvSpPr>
        <p:spPr/>
        <p:txBody>
          <a:bodyPr/>
          <a:lstStyle/>
          <a:p>
            <a:pPr>
              <a:defRPr/>
            </a:pPr>
            <a:r>
              <a:rPr lang="en-US" smtClean="0"/>
              <a:t>UW CSE P504</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Let’s try it</a:t>
            </a:r>
            <a:endParaRPr lang="en-US" dirty="0"/>
          </a:p>
        </p:txBody>
      </p:sp>
      <p:graphicFrame>
        <p:nvGraphicFramePr>
          <p:cNvPr id="10" name="Content Placeholder 9"/>
          <p:cNvGraphicFramePr>
            <a:graphicFrameLocks noGrp="1"/>
          </p:cNvGraphicFramePr>
          <p:nvPr>
            <p:ph idx="1"/>
          </p:nvPr>
        </p:nvGraphicFramePr>
        <p:xfrm>
          <a:off x="2529444" y="1600200"/>
          <a:ext cx="6329547" cy="4800600"/>
        </p:xfrm>
        <a:graphic>
          <a:graphicData uri="http://schemas.openxmlformats.org/drawingml/2006/table">
            <a:tbl>
              <a:tblPr firstRow="1" bandRow="1">
                <a:tableStyleId>{8799B23B-EC83-4686-B30A-512413B5E67A}</a:tableStyleId>
              </a:tblPr>
              <a:tblGrid>
                <a:gridCol w="2109849"/>
                <a:gridCol w="2109849"/>
                <a:gridCol w="2109849"/>
              </a:tblGrid>
              <a:tr h="4800600">
                <a:tc>
                  <a:txBody>
                    <a:bodyPr/>
                    <a:lstStyle/>
                    <a:p>
                      <a:pPr algn="ctr"/>
                      <a:r>
                        <a:rPr lang="en-US" dirty="0" smtClean="0"/>
                        <a:t>Concrete</a:t>
                      </a:r>
                      <a:endParaRPr lang="en-US" dirty="0"/>
                    </a:p>
                  </a:txBody>
                  <a:tcPr>
                    <a:lnR w="38100" cap="flat" cmpd="sng" algn="ctr">
                      <a:solidFill>
                        <a:schemeClr val="tx1"/>
                      </a:solidFill>
                      <a:prstDash val="solid"/>
                      <a:round/>
                      <a:headEnd type="none" w="med" len="med"/>
                      <a:tailEnd type="none" w="med" len="med"/>
                    </a:lnR>
                  </a:tcPr>
                </a:tc>
                <a:tc>
                  <a:txBody>
                    <a:bodyPr/>
                    <a:lstStyle/>
                    <a:p>
                      <a:pPr algn="ctr"/>
                      <a:r>
                        <a:rPr lang="en-US" dirty="0" smtClean="0"/>
                        <a:t>Symbolic</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US" dirty="0" smtClean="0"/>
                        <a:t>Constraints</a:t>
                      </a:r>
                      <a:endParaRPr lang="en-US" dirty="0"/>
                    </a:p>
                  </a:txBody>
                  <a:tcPr>
                    <a:lnL w="38100" cap="flat" cmpd="sng" algn="ctr">
                      <a:solidFill>
                        <a:schemeClr val="tx1"/>
                      </a:solidFill>
                      <a:prstDash val="solid"/>
                      <a:round/>
                      <a:headEnd type="none" w="med" len="med"/>
                      <a:tailEnd type="none" w="med" len="med"/>
                    </a:lnL>
                  </a:tcPr>
                </a:tc>
              </a:tr>
            </a:tbl>
          </a:graphicData>
        </a:graphic>
      </p:graphicFrame>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24</a:t>
            </a:fld>
            <a:endParaRPr lang="en-US"/>
          </a:p>
        </p:txBody>
      </p:sp>
      <p:sp>
        <p:nvSpPr>
          <p:cNvPr id="9" name="Rectangle 3"/>
          <p:cNvSpPr txBox="1">
            <a:spLocks noChangeArrowheads="1"/>
          </p:cNvSpPr>
          <p:nvPr/>
        </p:nvSpPr>
        <p:spPr bwMode="auto">
          <a:xfrm>
            <a:off x="157356" y="1600200"/>
            <a:ext cx="2229584" cy="5022914"/>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typedef</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struct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cell {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v;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struct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cell *next;</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cell;</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f(</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v) {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return 2*v + 1;</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lang="en-US" sz="1800" b="1" kern="0" dirty="0" err="1" smtClean="0">
                <a:latin typeface="Tw Cen MT Condensed" pitchFamily="34" charset="0"/>
                <a:cs typeface="Courier New" pitchFamily="49" charset="0"/>
              </a:rPr>
              <a:t>int</a:t>
            </a:r>
            <a:r>
              <a:rPr lang="en-US" sz="1800" b="1" kern="0" dirty="0" smtClean="0">
                <a:latin typeface="Tw Cen MT Condensed" pitchFamily="34" charset="0"/>
                <a:cs typeface="Courier New" pitchFamily="49" charset="0"/>
              </a:rPr>
              <a:t> </a:t>
            </a:r>
            <a:r>
              <a:rPr lang="en-US" sz="1800" b="1" kern="0" dirty="0" err="1" smtClean="0">
                <a:latin typeface="Tw Cen MT Condensed" pitchFamily="34" charset="0"/>
                <a:cs typeface="Courier New" pitchFamily="49" charset="0"/>
              </a:rPr>
              <a:t>testme</a:t>
            </a:r>
            <a:r>
              <a:rPr lang="en-US" sz="1800" b="1" kern="0" dirty="0" smtClean="0">
                <a:latin typeface="Tw Cen MT Condensed" pitchFamily="34" charset="0"/>
                <a:cs typeface="Courier New" pitchFamily="49" charset="0"/>
              </a:rPr>
              <a:t>(cell *p</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x)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(x &gt; 0)</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(p != NULL)</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(f(x) == p-&gt;v)</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(p-&gt;next == p)</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smtClean="0">
                <a:ln>
                  <a:noFill/>
                </a:ln>
                <a:solidFill>
                  <a:srgbClr val="FF3300"/>
                </a:solidFill>
                <a:effectLst/>
                <a:uLnTx/>
                <a:uFillTx/>
                <a:latin typeface="Tw Cen MT Condensed" pitchFamily="34" charset="0"/>
                <a:cs typeface="Courier New" pitchFamily="49" charset="0"/>
              </a:rPr>
              <a:t>abort();</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return 0;</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a:t>
            </a:r>
          </a:p>
        </p:txBody>
      </p:sp>
      <p:sp>
        <p:nvSpPr>
          <p:cNvPr id="8" name="TextBox 7"/>
          <p:cNvSpPr txBox="1"/>
          <p:nvPr/>
        </p:nvSpPr>
        <p:spPr>
          <a:xfrm>
            <a:off x="2434444" y="3740727"/>
            <a:ext cx="1976823" cy="646331"/>
          </a:xfrm>
          <a:prstGeom prst="rect">
            <a:avLst/>
          </a:prstGeom>
          <a:noFill/>
          <a:ln>
            <a:solidFill>
              <a:schemeClr val="accent2">
                <a:hueOff val="0"/>
                <a:satOff val="0"/>
                <a:lumOff val="0"/>
              </a:schemeClr>
            </a:solidFill>
          </a:ln>
        </p:spPr>
        <p:txBody>
          <a:bodyPr wrap="none" rtlCol="0">
            <a:spAutoFit/>
          </a:bodyPr>
          <a:lstStyle/>
          <a:p>
            <a:pPr algn="l"/>
            <a:r>
              <a:rPr lang="en-US" sz="1800" b="1" dirty="0" smtClean="0">
                <a:latin typeface="Courier New" pitchFamily="49" charset="0"/>
                <a:cs typeface="Courier New" pitchFamily="49" charset="0"/>
              </a:rPr>
              <a:t>p=[634,NULL];</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x=236</a:t>
            </a:r>
            <a:endParaRPr lang="en-US" sz="1800" b="1" dirty="0">
              <a:latin typeface="Courier New" pitchFamily="49" charset="0"/>
              <a:cs typeface="Courier New" pitchFamily="49" charset="0"/>
            </a:endParaRPr>
          </a:p>
        </p:txBody>
      </p:sp>
      <p:sp>
        <p:nvSpPr>
          <p:cNvPr id="12" name="Date Placeholder 11"/>
          <p:cNvSpPr>
            <a:spLocks noGrp="1"/>
          </p:cNvSpPr>
          <p:nvPr>
            <p:ph type="dt" sz="half" idx="10"/>
          </p:nvPr>
        </p:nvSpPr>
        <p:spPr/>
        <p:txBody>
          <a:bodyPr/>
          <a:lstStyle/>
          <a:p>
            <a:pPr>
              <a:defRPr/>
            </a:pPr>
            <a:r>
              <a:rPr lang="en-US" smtClean="0"/>
              <a:t>UW CSE P504</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Let’s try it</a:t>
            </a:r>
            <a:endParaRPr lang="en-US" dirty="0"/>
          </a:p>
        </p:txBody>
      </p:sp>
      <p:graphicFrame>
        <p:nvGraphicFramePr>
          <p:cNvPr id="10" name="Content Placeholder 9"/>
          <p:cNvGraphicFramePr>
            <a:graphicFrameLocks noGrp="1"/>
          </p:cNvGraphicFramePr>
          <p:nvPr>
            <p:ph idx="1"/>
          </p:nvPr>
        </p:nvGraphicFramePr>
        <p:xfrm>
          <a:off x="2529444" y="1600200"/>
          <a:ext cx="6329547" cy="4800600"/>
        </p:xfrm>
        <a:graphic>
          <a:graphicData uri="http://schemas.openxmlformats.org/drawingml/2006/table">
            <a:tbl>
              <a:tblPr firstRow="1" bandRow="1">
                <a:tableStyleId>{8799B23B-EC83-4686-B30A-512413B5E67A}</a:tableStyleId>
              </a:tblPr>
              <a:tblGrid>
                <a:gridCol w="2109849"/>
                <a:gridCol w="2109849"/>
                <a:gridCol w="2109849"/>
              </a:tblGrid>
              <a:tr h="4800600">
                <a:tc>
                  <a:txBody>
                    <a:bodyPr/>
                    <a:lstStyle/>
                    <a:p>
                      <a:pPr algn="ctr"/>
                      <a:r>
                        <a:rPr lang="en-US" dirty="0" smtClean="0"/>
                        <a:t>Concrete</a:t>
                      </a:r>
                      <a:endParaRPr lang="en-US" dirty="0"/>
                    </a:p>
                  </a:txBody>
                  <a:tcPr>
                    <a:lnR w="38100" cap="flat" cmpd="sng" algn="ctr">
                      <a:solidFill>
                        <a:schemeClr val="tx1"/>
                      </a:solidFill>
                      <a:prstDash val="solid"/>
                      <a:round/>
                      <a:headEnd type="none" w="med" len="med"/>
                      <a:tailEnd type="none" w="med" len="med"/>
                    </a:lnR>
                  </a:tcPr>
                </a:tc>
                <a:tc>
                  <a:txBody>
                    <a:bodyPr/>
                    <a:lstStyle/>
                    <a:p>
                      <a:pPr algn="ctr"/>
                      <a:r>
                        <a:rPr lang="en-US" dirty="0" smtClean="0"/>
                        <a:t>Symbolic</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US" dirty="0" smtClean="0"/>
                        <a:t>Constraints</a:t>
                      </a:r>
                      <a:endParaRPr lang="en-US" dirty="0"/>
                    </a:p>
                  </a:txBody>
                  <a:tcPr>
                    <a:lnL w="38100" cap="flat" cmpd="sng" algn="ctr">
                      <a:solidFill>
                        <a:schemeClr val="tx1"/>
                      </a:solidFill>
                      <a:prstDash val="solid"/>
                      <a:round/>
                      <a:headEnd type="none" w="med" len="med"/>
                      <a:tailEnd type="none" w="med" len="med"/>
                    </a:lnL>
                  </a:tcPr>
                </a:tc>
              </a:tr>
            </a:tbl>
          </a:graphicData>
        </a:graphic>
      </p:graphicFrame>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25</a:t>
            </a:fld>
            <a:endParaRPr lang="en-US"/>
          </a:p>
        </p:txBody>
      </p:sp>
      <p:sp>
        <p:nvSpPr>
          <p:cNvPr id="9" name="Rectangle 3"/>
          <p:cNvSpPr txBox="1">
            <a:spLocks noChangeArrowheads="1"/>
          </p:cNvSpPr>
          <p:nvPr/>
        </p:nvSpPr>
        <p:spPr bwMode="auto">
          <a:xfrm>
            <a:off x="157356" y="1600200"/>
            <a:ext cx="2229584" cy="5022914"/>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typedef</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struct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cell {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v;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struct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cell *next;</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cell;</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f(</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v) {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return 2*v + 1;</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lang="en-US" sz="1800" b="1" kern="0" dirty="0" err="1" smtClean="0">
                <a:latin typeface="Tw Cen MT Condensed" pitchFamily="34" charset="0"/>
                <a:cs typeface="Courier New" pitchFamily="49" charset="0"/>
              </a:rPr>
              <a:t>int</a:t>
            </a:r>
            <a:r>
              <a:rPr lang="en-US" sz="1800" b="1" kern="0" dirty="0" smtClean="0">
                <a:latin typeface="Tw Cen MT Condensed" pitchFamily="34" charset="0"/>
                <a:cs typeface="Courier New" pitchFamily="49" charset="0"/>
              </a:rPr>
              <a:t> </a:t>
            </a:r>
            <a:r>
              <a:rPr lang="en-US" sz="1800" b="1" kern="0" dirty="0" err="1" smtClean="0">
                <a:latin typeface="Tw Cen MT Condensed" pitchFamily="34" charset="0"/>
                <a:cs typeface="Courier New" pitchFamily="49" charset="0"/>
              </a:rPr>
              <a:t>testme</a:t>
            </a:r>
            <a:r>
              <a:rPr lang="en-US" sz="1800" b="1" kern="0" dirty="0" smtClean="0">
                <a:latin typeface="Tw Cen MT Condensed" pitchFamily="34" charset="0"/>
                <a:cs typeface="Courier New" pitchFamily="49" charset="0"/>
              </a:rPr>
              <a:t>(cell *p</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x)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(x &gt; 0)</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(p != NULL)</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(f(x) == p-&gt;v)</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(p-&gt;next == p)</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smtClean="0">
                <a:ln>
                  <a:noFill/>
                </a:ln>
                <a:solidFill>
                  <a:srgbClr val="FF3300"/>
                </a:solidFill>
                <a:effectLst/>
                <a:uLnTx/>
                <a:uFillTx/>
                <a:latin typeface="Tw Cen MT Condensed" pitchFamily="34" charset="0"/>
                <a:cs typeface="Courier New" pitchFamily="49" charset="0"/>
              </a:rPr>
              <a:t>abort();</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return 0;</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a:t>
            </a:r>
          </a:p>
        </p:txBody>
      </p:sp>
      <p:sp>
        <p:nvSpPr>
          <p:cNvPr id="8" name="TextBox 7"/>
          <p:cNvSpPr txBox="1"/>
          <p:nvPr/>
        </p:nvSpPr>
        <p:spPr>
          <a:xfrm>
            <a:off x="2491844" y="3881252"/>
            <a:ext cx="1287532" cy="646331"/>
          </a:xfrm>
          <a:prstGeom prst="rect">
            <a:avLst/>
          </a:prstGeom>
          <a:noFill/>
          <a:ln>
            <a:solidFill>
              <a:schemeClr val="accent2">
                <a:hueOff val="0"/>
                <a:satOff val="0"/>
                <a:lumOff val="0"/>
              </a:schemeClr>
            </a:solidFill>
          </a:ln>
        </p:spPr>
        <p:txBody>
          <a:bodyPr wrap="none" rtlCol="0">
            <a:spAutoFit/>
          </a:bodyPr>
          <a:lstStyle/>
          <a:p>
            <a:pPr algn="l"/>
            <a:r>
              <a:rPr lang="en-US" sz="1800" b="1" dirty="0" smtClean="0">
                <a:latin typeface="Courier New" pitchFamily="49" charset="0"/>
                <a:cs typeface="Courier New" pitchFamily="49" charset="0"/>
              </a:rPr>
              <a:t>p=[3,p];</a:t>
            </a:r>
            <a:br>
              <a:rPr lang="en-US" sz="1800" b="1" dirty="0" smtClean="0">
                <a:latin typeface="Courier New" pitchFamily="49" charset="0"/>
                <a:cs typeface="Courier New" pitchFamily="49" charset="0"/>
              </a:rPr>
            </a:br>
            <a:r>
              <a:rPr lang="en-US" sz="1800" b="1" dirty="0" smtClean="0">
                <a:latin typeface="Courier New" pitchFamily="49" charset="0"/>
                <a:cs typeface="Courier New" pitchFamily="49" charset="0"/>
              </a:rPr>
              <a:t>x=1</a:t>
            </a:r>
            <a:endParaRPr lang="en-US" sz="1800" b="1" dirty="0">
              <a:latin typeface="Courier New" pitchFamily="49" charset="0"/>
              <a:cs typeface="Courier New" pitchFamily="49" charset="0"/>
            </a:endParaRPr>
          </a:p>
        </p:txBody>
      </p:sp>
      <p:sp>
        <p:nvSpPr>
          <p:cNvPr id="12" name="Freeform 11"/>
          <p:cNvSpPr/>
          <p:nvPr/>
        </p:nvSpPr>
        <p:spPr bwMode="auto">
          <a:xfrm>
            <a:off x="2620370" y="3436961"/>
            <a:ext cx="696036" cy="520890"/>
          </a:xfrm>
          <a:custGeom>
            <a:avLst/>
            <a:gdLst>
              <a:gd name="connsiteX0" fmla="*/ 696036 w 696036"/>
              <a:gd name="connsiteY0" fmla="*/ 507242 h 520890"/>
              <a:gd name="connsiteX1" fmla="*/ 341194 w 696036"/>
              <a:gd name="connsiteY1" fmla="*/ 2275 h 520890"/>
              <a:gd name="connsiteX2" fmla="*/ 0 w 696036"/>
              <a:gd name="connsiteY2" fmla="*/ 520890 h 520890"/>
            </a:gdLst>
            <a:ahLst/>
            <a:cxnLst>
              <a:cxn ang="0">
                <a:pos x="connsiteX0" y="connsiteY0"/>
              </a:cxn>
              <a:cxn ang="0">
                <a:pos x="connsiteX1" y="connsiteY1"/>
              </a:cxn>
              <a:cxn ang="0">
                <a:pos x="connsiteX2" y="connsiteY2"/>
              </a:cxn>
            </a:cxnLst>
            <a:rect l="l" t="t" r="r" b="b"/>
            <a:pathLst>
              <a:path w="696036" h="520890">
                <a:moveTo>
                  <a:pt x="696036" y="507242"/>
                </a:moveTo>
                <a:cubicBezTo>
                  <a:pt x="576618" y="253621"/>
                  <a:pt x="457200" y="0"/>
                  <a:pt x="341194" y="2275"/>
                </a:cubicBezTo>
                <a:cubicBezTo>
                  <a:pt x="225188" y="4550"/>
                  <a:pt x="112594" y="262720"/>
                  <a:pt x="0" y="520890"/>
                </a:cubicBezTo>
              </a:path>
            </a:pathLst>
          </a:custGeom>
          <a:noFill/>
          <a:ln w="38100" cap="flat" cmpd="sng" algn="ctr">
            <a:solidFill>
              <a:srgbClr val="0070C0"/>
            </a:solidFill>
            <a:prstDash val="solid"/>
            <a:round/>
            <a:headEnd type="none" w="med" len="med"/>
            <a:tailEnd type="arrow"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Date Placeholder 12"/>
          <p:cNvSpPr>
            <a:spLocks noGrp="1"/>
          </p:cNvSpPr>
          <p:nvPr>
            <p:ph type="dt" sz="half" idx="10"/>
          </p:nvPr>
        </p:nvSpPr>
        <p:spPr/>
        <p:txBody>
          <a:bodyPr/>
          <a:lstStyle/>
          <a:p>
            <a:pPr>
              <a:defRPr/>
            </a:pPr>
            <a:r>
              <a:rPr lang="en-US" smtClean="0"/>
              <a:t>UW CSE P504</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Let’s try it</a:t>
            </a:r>
            <a:endParaRPr lang="en-US" dirty="0"/>
          </a:p>
        </p:txBody>
      </p:sp>
      <p:graphicFrame>
        <p:nvGraphicFramePr>
          <p:cNvPr id="10" name="Content Placeholder 9"/>
          <p:cNvGraphicFramePr>
            <a:graphicFrameLocks noGrp="1"/>
          </p:cNvGraphicFramePr>
          <p:nvPr>
            <p:ph idx="1"/>
          </p:nvPr>
        </p:nvGraphicFramePr>
        <p:xfrm>
          <a:off x="2529444" y="1600200"/>
          <a:ext cx="6329547" cy="4800600"/>
        </p:xfrm>
        <a:graphic>
          <a:graphicData uri="http://schemas.openxmlformats.org/drawingml/2006/table">
            <a:tbl>
              <a:tblPr firstRow="1" bandRow="1">
                <a:tableStyleId>{8799B23B-EC83-4686-B30A-512413B5E67A}</a:tableStyleId>
              </a:tblPr>
              <a:tblGrid>
                <a:gridCol w="2109849"/>
                <a:gridCol w="2109849"/>
                <a:gridCol w="2109849"/>
              </a:tblGrid>
              <a:tr h="4800600">
                <a:tc>
                  <a:txBody>
                    <a:bodyPr/>
                    <a:lstStyle/>
                    <a:p>
                      <a:pPr algn="ctr"/>
                      <a:r>
                        <a:rPr lang="en-US" dirty="0" smtClean="0"/>
                        <a:t>Concrete</a:t>
                      </a:r>
                      <a:endParaRPr lang="en-US" dirty="0"/>
                    </a:p>
                  </a:txBody>
                  <a:tcPr>
                    <a:lnR w="38100" cap="flat" cmpd="sng" algn="ctr">
                      <a:solidFill>
                        <a:schemeClr val="tx1"/>
                      </a:solidFill>
                      <a:prstDash val="solid"/>
                      <a:round/>
                      <a:headEnd type="none" w="med" len="med"/>
                      <a:tailEnd type="none" w="med" len="med"/>
                    </a:lnR>
                  </a:tcPr>
                </a:tc>
                <a:tc>
                  <a:txBody>
                    <a:bodyPr/>
                    <a:lstStyle/>
                    <a:p>
                      <a:pPr algn="ctr"/>
                      <a:r>
                        <a:rPr lang="en-US" dirty="0" smtClean="0"/>
                        <a:t>Symbolic</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US" dirty="0" smtClean="0"/>
                        <a:t>Constraints</a:t>
                      </a:r>
                      <a:endParaRPr lang="en-US" dirty="0"/>
                    </a:p>
                  </a:txBody>
                  <a:tcPr>
                    <a:lnL w="38100" cap="flat" cmpd="sng" algn="ctr">
                      <a:solidFill>
                        <a:schemeClr val="tx1"/>
                      </a:solidFill>
                      <a:prstDash val="solid"/>
                      <a:round/>
                      <a:headEnd type="none" w="med" len="med"/>
                      <a:tailEnd type="none" w="med" len="med"/>
                    </a:lnL>
                  </a:tcPr>
                </a:tc>
              </a:tr>
            </a:tbl>
          </a:graphicData>
        </a:graphic>
      </p:graphicFrame>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26</a:t>
            </a:fld>
            <a:endParaRPr lang="en-US"/>
          </a:p>
        </p:txBody>
      </p:sp>
      <p:sp>
        <p:nvSpPr>
          <p:cNvPr id="9" name="Rectangle 3"/>
          <p:cNvSpPr txBox="1">
            <a:spLocks noChangeArrowheads="1"/>
          </p:cNvSpPr>
          <p:nvPr/>
        </p:nvSpPr>
        <p:spPr bwMode="auto">
          <a:xfrm>
            <a:off x="157356" y="1600200"/>
            <a:ext cx="2229584" cy="5022914"/>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typedef</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struct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cell {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v;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struct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cell *next;</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cell;</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f(</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v) {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return 2*v + 1;</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lang="en-US" sz="1800" b="1" kern="0" dirty="0" err="1" smtClean="0">
                <a:latin typeface="Tw Cen MT Condensed" pitchFamily="34" charset="0"/>
                <a:cs typeface="Courier New" pitchFamily="49" charset="0"/>
              </a:rPr>
              <a:t>int</a:t>
            </a:r>
            <a:r>
              <a:rPr lang="en-US" sz="1800" b="1" kern="0" dirty="0" smtClean="0">
                <a:latin typeface="Tw Cen MT Condensed" pitchFamily="34" charset="0"/>
                <a:cs typeface="Courier New" pitchFamily="49" charset="0"/>
              </a:rPr>
              <a:t> </a:t>
            </a:r>
            <a:r>
              <a:rPr lang="en-US" sz="1800" b="1" kern="0" dirty="0" err="1" smtClean="0">
                <a:latin typeface="Tw Cen MT Condensed" pitchFamily="34" charset="0"/>
                <a:cs typeface="Courier New" pitchFamily="49" charset="0"/>
              </a:rPr>
              <a:t>testme</a:t>
            </a:r>
            <a:r>
              <a:rPr lang="en-US" sz="1800" b="1" kern="0" dirty="0" smtClean="0">
                <a:latin typeface="Tw Cen MT Condensed" pitchFamily="34" charset="0"/>
                <a:cs typeface="Courier New" pitchFamily="49" charset="0"/>
              </a:rPr>
              <a:t>(cell *p</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err="1" smtClean="0">
                <a:ln>
                  <a:noFill/>
                </a:ln>
                <a:solidFill>
                  <a:schemeClr val="tx1"/>
                </a:solidFill>
                <a:effectLst/>
                <a:uLnTx/>
                <a:uFillTx/>
                <a:latin typeface="Tw Cen MT Condensed" pitchFamily="34" charset="0"/>
                <a:cs typeface="Courier New" pitchFamily="49" charset="0"/>
              </a:rPr>
              <a:t>int</a:t>
            </a: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x) {</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(x &gt; 0)</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(p != NULL)</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(f(x) == p-&gt;v)</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if (p-&gt;next == p)</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a:t>
            </a:r>
            <a:r>
              <a:rPr kumimoji="0" lang="en-US" sz="1800" b="1" i="0" u="none" strike="noStrike" kern="0" cap="none" spc="0" normalizeH="0" baseline="0" noProof="0" dirty="0" smtClean="0">
                <a:ln>
                  <a:noFill/>
                </a:ln>
                <a:solidFill>
                  <a:srgbClr val="FF3300"/>
                </a:solidFill>
                <a:effectLst/>
                <a:uLnTx/>
                <a:uFillTx/>
                <a:latin typeface="Tw Cen MT Condensed" pitchFamily="34" charset="0"/>
                <a:cs typeface="Courier New" pitchFamily="49" charset="0"/>
              </a:rPr>
              <a:t>abort();</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  return 0;</a:t>
            </a:r>
          </a:p>
          <a:p>
            <a:pPr marL="342900" marR="0" lvl="0" indent="-342900" algn="l" defTabSz="914400" rtl="0" eaLnBrk="0" fontAlgn="base" latinLnBrk="0" hangingPunct="0">
              <a:spcBef>
                <a:spcPct val="20000"/>
              </a:spcBef>
              <a:spcAft>
                <a:spcPct val="0"/>
              </a:spcAft>
              <a:buClrTx/>
              <a:buSzTx/>
              <a:buFont typeface="Wingdings" pitchFamily="2" charset="2"/>
              <a:buNone/>
              <a:tabLst/>
              <a:defRPr/>
            </a:pPr>
            <a:r>
              <a:rPr kumimoji="0" lang="en-US" sz="1800" b="1" i="0" u="none" strike="noStrike" kern="0" cap="none" spc="0" normalizeH="0" baseline="0" noProof="0" dirty="0" smtClean="0">
                <a:ln>
                  <a:noFill/>
                </a:ln>
                <a:solidFill>
                  <a:schemeClr val="tx1"/>
                </a:solidFill>
                <a:effectLst/>
                <a:uLnTx/>
                <a:uFillTx/>
                <a:latin typeface="Tw Cen MT Condensed" pitchFamily="34" charset="0"/>
                <a:cs typeface="Courier New" pitchFamily="49" charset="0"/>
              </a:rPr>
              <a:t>}</a:t>
            </a:r>
          </a:p>
        </p:txBody>
      </p:sp>
      <p:sp>
        <p:nvSpPr>
          <p:cNvPr id="8" name="Date Placeholder 7"/>
          <p:cNvSpPr>
            <a:spLocks noGrp="1"/>
          </p:cNvSpPr>
          <p:nvPr>
            <p:ph type="dt" sz="half" idx="10"/>
          </p:nvPr>
        </p:nvSpPr>
        <p:spPr/>
        <p:txBody>
          <a:bodyPr/>
          <a:lstStyle/>
          <a:p>
            <a:pPr>
              <a:defRPr/>
            </a:pPr>
            <a:r>
              <a:rPr lang="en-US" smtClean="0"/>
              <a:t>UW CSE P504</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Concolic: status</a:t>
            </a:r>
            <a:endParaRPr lang="en-US" dirty="0"/>
          </a:p>
        </p:txBody>
      </p:sp>
      <p:sp>
        <p:nvSpPr>
          <p:cNvPr id="3" name="Content Placeholder 2"/>
          <p:cNvSpPr>
            <a:spLocks noGrp="1"/>
          </p:cNvSpPr>
          <p:nvPr>
            <p:ph idx="1"/>
          </p:nvPr>
        </p:nvSpPr>
        <p:spPr/>
        <p:txBody>
          <a:bodyPr/>
          <a:lstStyle/>
          <a:p>
            <a:r>
              <a:rPr lang="en-US" dirty="0" smtClean="0"/>
              <a:t>The jury is still out on </a:t>
            </a:r>
            <a:r>
              <a:rPr lang="en-US" dirty="0" err="1" smtClean="0"/>
              <a:t>concolic</a:t>
            </a:r>
            <a:r>
              <a:rPr lang="en-US" dirty="0" smtClean="0"/>
              <a:t> testing – but it surely has potential</a:t>
            </a:r>
          </a:p>
          <a:p>
            <a:r>
              <a:rPr lang="en-US" dirty="0" smtClean="0"/>
              <a:t>There are many papers on the general topic</a:t>
            </a:r>
          </a:p>
          <a:p>
            <a:r>
              <a:rPr lang="en-US" dirty="0" smtClean="0"/>
              <a:t>Here’s one that is somewhat high-level Microsoft-oriented</a:t>
            </a:r>
          </a:p>
          <a:p>
            <a:pPr lvl="1"/>
            <a:r>
              <a:rPr lang="en-US" dirty="0" err="1" smtClean="0"/>
              <a:t>Godefroid</a:t>
            </a:r>
            <a:r>
              <a:rPr lang="en-US" dirty="0" smtClean="0"/>
              <a:t> et al.  </a:t>
            </a:r>
            <a:r>
              <a:rPr lang="en-US" dirty="0" smtClean="0">
                <a:hlinkClick r:id="rId3"/>
              </a:rPr>
              <a:t>Automating Software Testing Using Program Analysis</a:t>
            </a:r>
            <a:r>
              <a:rPr lang="en-US" dirty="0" smtClean="0"/>
              <a:t> </a:t>
            </a:r>
            <a:r>
              <a:rPr lang="en-US" i="1" dirty="0" smtClean="0"/>
              <a:t>IEEE Software </a:t>
            </a:r>
            <a:r>
              <a:rPr lang="en-US" dirty="0" smtClean="0"/>
              <a:t>(Sep/Oct 2008)</a:t>
            </a:r>
          </a:p>
          <a:p>
            <a:pPr lvl="1"/>
            <a:r>
              <a:rPr lang="en-US" dirty="0" smtClean="0"/>
              <a:t>They tend to call the approach DART – Dynamic Automated Random Testing</a:t>
            </a: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DART</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28</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536818" y="518550"/>
            <a:ext cx="7921381" cy="5875648"/>
          </a:xfrm>
          <a:prstGeom prst="rect">
            <a:avLst/>
          </a:prstGeom>
          <a:noFill/>
          <a:ln w="9525">
            <a:solidFill>
              <a:schemeClr val="tx1"/>
            </a:solidFill>
            <a:miter lim="800000"/>
            <a:headEnd/>
            <a:tailEnd/>
          </a:ln>
        </p:spPr>
      </p:pic>
      <p:sp>
        <p:nvSpPr>
          <p:cNvPr id="7" name="TextBox 6"/>
          <p:cNvSpPr txBox="1"/>
          <p:nvPr/>
        </p:nvSpPr>
        <p:spPr>
          <a:xfrm>
            <a:off x="5581402" y="304800"/>
            <a:ext cx="2719449" cy="461665"/>
          </a:xfrm>
          <a:prstGeom prst="rect">
            <a:avLst/>
          </a:prstGeom>
          <a:solidFill>
            <a:schemeClr val="lt1">
              <a:hueOff val="0"/>
              <a:satOff val="0"/>
              <a:lumOff val="0"/>
            </a:schemeClr>
          </a:solidFill>
          <a:ln>
            <a:solidFill>
              <a:srgbClr val="7030A0"/>
            </a:solidFill>
          </a:ln>
        </p:spPr>
        <p:txBody>
          <a:bodyPr wrap="square" rtlCol="0">
            <a:spAutoFit/>
          </a:bodyPr>
          <a:lstStyle/>
          <a:p>
            <a:r>
              <a:rPr lang="en-US" dirty="0" smtClean="0"/>
              <a:t>From P. </a:t>
            </a:r>
            <a:r>
              <a:rPr lang="en-US" dirty="0" err="1" smtClean="0"/>
              <a:t>Godefroid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take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real story is the combination of symbolic evaluation, model checking, automated theorem proving, concrete testing, etc.</a:t>
            </a:r>
          </a:p>
          <a:p>
            <a:r>
              <a:rPr lang="en-US" dirty="0" smtClean="0"/>
              <a:t>These are being used and combined in ways that were previously not considered and/or were previously infeasible</a:t>
            </a:r>
            <a:br>
              <a:rPr lang="en-US" dirty="0" smtClean="0"/>
            </a:br>
            <a:endParaRPr lang="en-US" dirty="0" smtClean="0"/>
          </a:p>
          <a:p>
            <a:r>
              <a:rPr lang="en-US" dirty="0" smtClean="0"/>
              <a:t>One other point: few if any of these systems actually help produce test suites with oracles – they rather help produce sets of test inputs that provide some kind of structural coverage</a:t>
            </a:r>
          </a:p>
          <a:p>
            <a:r>
              <a:rPr lang="en-US" dirty="0" smtClean="0"/>
              <a:t>This is fine, but it is not the full testing story – making sure  the program computes what is wanted is also crucial</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March 1: </a:t>
            </a:r>
          </a:p>
          <a:p>
            <a:pPr lvl="1"/>
            <a:r>
              <a:rPr lang="en-US" dirty="0" smtClean="0"/>
              <a:t>Report from India (Microsoft Research, discussions about starting a software engineering center, etc.) [~30 minutes]</a:t>
            </a:r>
          </a:p>
          <a:p>
            <a:pPr lvl="1"/>
            <a:r>
              <a:rPr lang="en-US" dirty="0" smtClean="0"/>
              <a:t>Different ways to evaluate and assess software engineering research [~60-90 </a:t>
            </a:r>
            <a:r>
              <a:rPr lang="en-US" smtClean="0"/>
              <a:t>minutes]</a:t>
            </a:r>
            <a:endParaRPr lang="en-US" dirty="0" smtClean="0"/>
          </a:p>
          <a:p>
            <a:r>
              <a:rPr lang="en-US" dirty="0" smtClean="0"/>
              <a:t>March 8: SE economics (I will post readings soon)</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 aside: sources of unsoundness</a:t>
            </a:r>
            <a:endParaRPr lang="en-US" dirty="0"/>
          </a:p>
        </p:txBody>
      </p:sp>
      <p:sp>
        <p:nvSpPr>
          <p:cNvPr id="3" name="Content Placeholder 2"/>
          <p:cNvSpPr>
            <a:spLocks noGrp="1"/>
          </p:cNvSpPr>
          <p:nvPr>
            <p:ph idx="1"/>
          </p:nvPr>
        </p:nvSpPr>
        <p:spPr/>
        <p:txBody>
          <a:bodyPr/>
          <a:lstStyle/>
          <a:p>
            <a:r>
              <a:rPr lang="en-US" dirty="0" smtClean="0"/>
              <a:t>Matt Dwyer and colleagues have observed that in any form of analyzing a program (including analysis, testing, proving, …) there is a degree of unsoundness</a:t>
            </a:r>
          </a:p>
          <a:p>
            <a:r>
              <a:rPr lang="en-US" dirty="0" smtClean="0"/>
              <a:t>How do we know that</a:t>
            </a:r>
          </a:p>
          <a:p>
            <a:pPr lvl="1"/>
            <a:r>
              <a:rPr lang="en-US" dirty="0" smtClean="0"/>
              <a:t>every desired property (correctness, performance, reliability, security, usability, …) is achieved in</a:t>
            </a:r>
          </a:p>
          <a:p>
            <a:pPr lvl="1"/>
            <a:r>
              <a:rPr lang="en-US" dirty="0" smtClean="0"/>
              <a:t>every possible execution?</a:t>
            </a:r>
          </a:p>
          <a:p>
            <a:r>
              <a:rPr lang="en-US" dirty="0" smtClean="0"/>
              <a:t>We don’t – so we need to know what we know, and what we don’t know</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4"/>
          <p:cNvSpPr>
            <a:spLocks noGrp="1"/>
          </p:cNvSpPr>
          <p:nvPr>
            <p:ph type="sldNum" sz="quarter" idx="12"/>
          </p:nvPr>
        </p:nvSpPr>
        <p:spPr/>
        <p:txBody>
          <a:bodyPr/>
          <a:lstStyle/>
          <a:p>
            <a:fld id="{3451FA2C-3B3E-4FA6-BAFA-85683040B980}"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5" name="Text Box 5"/>
          <p:cNvSpPr txBox="1">
            <a:spLocks noChangeArrowheads="1"/>
          </p:cNvSpPr>
          <p:nvPr/>
        </p:nvSpPr>
        <p:spPr bwMode="auto">
          <a:xfrm>
            <a:off x="3581400" y="5715000"/>
            <a:ext cx="1784463" cy="523220"/>
          </a:xfrm>
          <a:prstGeom prst="rect">
            <a:avLst/>
          </a:prstGeom>
          <a:noFill/>
          <a:ln w="9525">
            <a:noFill/>
            <a:miter lim="800000"/>
            <a:headEnd/>
            <a:tailEnd/>
          </a:ln>
          <a:effectLst/>
        </p:spPr>
        <p:txBody>
          <a:bodyPr wrap="none">
            <a:spAutoFit/>
          </a:bodyPr>
          <a:lstStyle/>
          <a:p>
            <a:pPr algn="l">
              <a:spcBef>
                <a:spcPct val="0"/>
              </a:spcBef>
            </a:pPr>
            <a:r>
              <a:rPr lang="en-US" sz="2800" dirty="0"/>
              <a:t>Behaviors</a:t>
            </a:r>
            <a:endParaRPr lang="en-US" sz="3600" dirty="0"/>
          </a:p>
        </p:txBody>
      </p:sp>
      <p:grpSp>
        <p:nvGrpSpPr>
          <p:cNvPr id="2" name="Group 12"/>
          <p:cNvGrpSpPr/>
          <p:nvPr/>
        </p:nvGrpSpPr>
        <p:grpSpPr>
          <a:xfrm>
            <a:off x="1371600" y="1676400"/>
            <a:ext cx="5867400" cy="3962400"/>
            <a:chOff x="876300" y="838200"/>
            <a:chExt cx="6819900" cy="4800600"/>
          </a:xfrm>
        </p:grpSpPr>
        <p:sp>
          <p:nvSpPr>
            <p:cNvPr id="138242" name="Line 2"/>
            <p:cNvSpPr>
              <a:spLocks noChangeShapeType="1"/>
            </p:cNvSpPr>
            <p:nvPr/>
          </p:nvSpPr>
          <p:spPr bwMode="auto">
            <a:xfrm>
              <a:off x="1600200" y="838200"/>
              <a:ext cx="0" cy="4800600"/>
            </a:xfrm>
            <a:prstGeom prst="line">
              <a:avLst/>
            </a:prstGeom>
            <a:noFill/>
            <a:ln w="28575">
              <a:solidFill>
                <a:schemeClr val="tx1"/>
              </a:solidFill>
              <a:round/>
              <a:headEnd/>
              <a:tailEnd/>
            </a:ln>
            <a:effectLst/>
          </p:spPr>
          <p:txBody>
            <a:bodyPr wrap="none" anchor="ctr"/>
            <a:lstStyle/>
            <a:p>
              <a:endParaRPr lang="en-US"/>
            </a:p>
          </p:txBody>
        </p:sp>
        <p:sp>
          <p:nvSpPr>
            <p:cNvPr id="138243" name="Line 3"/>
            <p:cNvSpPr>
              <a:spLocks noChangeShapeType="1"/>
            </p:cNvSpPr>
            <p:nvPr/>
          </p:nvSpPr>
          <p:spPr bwMode="auto">
            <a:xfrm>
              <a:off x="1600200" y="5638800"/>
              <a:ext cx="6096000" cy="0"/>
            </a:xfrm>
            <a:prstGeom prst="line">
              <a:avLst/>
            </a:prstGeom>
            <a:noFill/>
            <a:ln w="28575">
              <a:solidFill>
                <a:schemeClr val="tx1"/>
              </a:solidFill>
              <a:round/>
              <a:headEnd/>
              <a:tailEnd/>
            </a:ln>
            <a:effectLst/>
          </p:spPr>
          <p:txBody>
            <a:bodyPr wrap="none" anchor="ctr"/>
            <a:lstStyle/>
            <a:p>
              <a:endParaRPr lang="en-US"/>
            </a:p>
          </p:txBody>
        </p:sp>
        <p:sp>
          <p:nvSpPr>
            <p:cNvPr id="138244" name="Text Box 4"/>
            <p:cNvSpPr txBox="1">
              <a:spLocks noChangeArrowheads="1"/>
            </p:cNvSpPr>
            <p:nvPr/>
          </p:nvSpPr>
          <p:spPr bwMode="auto">
            <a:xfrm rot="-5375306">
              <a:off x="-191294" y="2858294"/>
              <a:ext cx="2714625" cy="579438"/>
            </a:xfrm>
            <a:prstGeom prst="rect">
              <a:avLst/>
            </a:prstGeom>
            <a:noFill/>
            <a:ln w="9525">
              <a:noFill/>
              <a:miter lim="800000"/>
              <a:headEnd/>
              <a:tailEnd/>
            </a:ln>
            <a:effectLst/>
          </p:spPr>
          <p:txBody>
            <a:bodyPr wrap="none">
              <a:spAutoFit/>
            </a:bodyPr>
            <a:lstStyle/>
            <a:p>
              <a:pPr algn="l">
                <a:spcBef>
                  <a:spcPct val="0"/>
                </a:spcBef>
              </a:pPr>
              <a:r>
                <a:rPr lang="en-US" sz="3200" dirty="0"/>
                <a:t>Requirements</a:t>
              </a:r>
            </a:p>
          </p:txBody>
        </p:sp>
        <p:sp>
          <p:nvSpPr>
            <p:cNvPr id="138246" name="Line 6"/>
            <p:cNvSpPr>
              <a:spLocks noChangeShapeType="1"/>
            </p:cNvSpPr>
            <p:nvPr/>
          </p:nvSpPr>
          <p:spPr bwMode="auto">
            <a:xfrm flipV="1">
              <a:off x="4114800" y="914400"/>
              <a:ext cx="0" cy="4724400"/>
            </a:xfrm>
            <a:prstGeom prst="line">
              <a:avLst/>
            </a:prstGeom>
            <a:noFill/>
            <a:ln w="25400">
              <a:solidFill>
                <a:schemeClr val="accent2"/>
              </a:solidFill>
              <a:round/>
              <a:headEnd/>
              <a:tailEnd/>
            </a:ln>
            <a:effectLst/>
          </p:spPr>
          <p:txBody>
            <a:bodyPr wrap="none" anchor="ctr"/>
            <a:lstStyle/>
            <a:p>
              <a:endParaRPr lang="en-US"/>
            </a:p>
          </p:txBody>
        </p:sp>
        <p:sp>
          <p:nvSpPr>
            <p:cNvPr id="138247" name="Line 7"/>
            <p:cNvSpPr>
              <a:spLocks noChangeShapeType="1"/>
            </p:cNvSpPr>
            <p:nvPr/>
          </p:nvSpPr>
          <p:spPr bwMode="auto">
            <a:xfrm flipV="1">
              <a:off x="5181600" y="914400"/>
              <a:ext cx="0" cy="4724400"/>
            </a:xfrm>
            <a:prstGeom prst="line">
              <a:avLst/>
            </a:prstGeom>
            <a:noFill/>
            <a:ln w="25400">
              <a:solidFill>
                <a:schemeClr val="accent2"/>
              </a:solidFill>
              <a:round/>
              <a:headEnd/>
              <a:tailEnd/>
            </a:ln>
            <a:effectLst/>
          </p:spPr>
          <p:txBody>
            <a:bodyPr wrap="none" anchor="ctr"/>
            <a:lstStyle/>
            <a:p>
              <a:endParaRPr lang="en-US"/>
            </a:p>
          </p:txBody>
        </p:sp>
        <p:sp>
          <p:nvSpPr>
            <p:cNvPr id="138248" name="Line 8"/>
            <p:cNvSpPr>
              <a:spLocks noChangeShapeType="1"/>
            </p:cNvSpPr>
            <p:nvPr/>
          </p:nvSpPr>
          <p:spPr bwMode="auto">
            <a:xfrm flipV="1">
              <a:off x="2286000" y="914400"/>
              <a:ext cx="0" cy="4724400"/>
            </a:xfrm>
            <a:prstGeom prst="line">
              <a:avLst/>
            </a:prstGeom>
            <a:noFill/>
            <a:ln w="25400">
              <a:solidFill>
                <a:schemeClr val="accent2"/>
              </a:solidFill>
              <a:round/>
              <a:headEnd/>
              <a:tailEnd/>
            </a:ln>
            <a:effectLst/>
          </p:spPr>
          <p:txBody>
            <a:bodyPr wrap="none" anchor="ctr"/>
            <a:lstStyle/>
            <a:p>
              <a:endParaRPr lang="en-US"/>
            </a:p>
          </p:txBody>
        </p:sp>
      </p:grpSp>
      <p:sp>
        <p:nvSpPr>
          <p:cNvPr id="14" name="Title 13"/>
          <p:cNvSpPr>
            <a:spLocks noGrp="1"/>
          </p:cNvSpPr>
          <p:nvPr>
            <p:ph type="title"/>
          </p:nvPr>
        </p:nvSpPr>
        <p:spPr/>
        <p:txBody>
          <a:bodyPr/>
          <a:lstStyle/>
          <a:p>
            <a:r>
              <a:rPr lang="en-US" dirty="0" smtClean="0"/>
              <a:t>Sample across executions</a:t>
            </a:r>
            <a:endParaRPr lang="en-US" dirty="0"/>
          </a:p>
        </p:txBody>
      </p:sp>
      <p:sp>
        <p:nvSpPr>
          <p:cNvPr id="10" name="Date Placeholder 9"/>
          <p:cNvSpPr>
            <a:spLocks noGrp="1"/>
          </p:cNvSpPr>
          <p:nvPr>
            <p:ph type="dt" sz="half" idx="10"/>
          </p:nvPr>
        </p:nvSpPr>
        <p:spPr/>
        <p:txBody>
          <a:bodyPr/>
          <a:lstStyle/>
          <a:p>
            <a:r>
              <a:rPr lang="en-US" smtClean="0"/>
              <a:t>UW CSE P504</a:t>
            </a:r>
            <a:endParaRPr lang="en-US"/>
          </a:p>
        </p:txBody>
      </p:sp>
      <p:sp>
        <p:nvSpPr>
          <p:cNvPr id="11" name="Slide Number Placeholder 10"/>
          <p:cNvSpPr>
            <a:spLocks noGrp="1"/>
          </p:cNvSpPr>
          <p:nvPr>
            <p:ph type="sldNum" sz="quarter" idx="12"/>
          </p:nvPr>
        </p:nvSpPr>
        <p:spPr/>
        <p:txBody>
          <a:bodyPr/>
          <a:lstStyle/>
          <a:p>
            <a:fld id="{42505562-23C7-4A8D-8914-047449EB20D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Text Box 4"/>
          <p:cNvSpPr txBox="1">
            <a:spLocks noChangeArrowheads="1"/>
          </p:cNvSpPr>
          <p:nvPr/>
        </p:nvSpPr>
        <p:spPr bwMode="auto">
          <a:xfrm rot="-5375306">
            <a:off x="-141088" y="2972258"/>
            <a:ext cx="2709862" cy="579437"/>
          </a:xfrm>
          <a:prstGeom prst="rect">
            <a:avLst/>
          </a:prstGeom>
          <a:noFill/>
          <a:ln w="9525">
            <a:noFill/>
            <a:miter lim="800000"/>
            <a:headEnd/>
            <a:tailEnd/>
          </a:ln>
          <a:effectLst/>
        </p:spPr>
        <p:txBody>
          <a:bodyPr wrap="none">
            <a:spAutoFit/>
          </a:bodyPr>
          <a:lstStyle/>
          <a:p>
            <a:pPr algn="l">
              <a:spcBef>
                <a:spcPct val="0"/>
              </a:spcBef>
            </a:pPr>
            <a:r>
              <a:rPr lang="en-US" sz="3200" dirty="0"/>
              <a:t>Requirements</a:t>
            </a:r>
          </a:p>
        </p:txBody>
      </p:sp>
      <p:sp>
        <p:nvSpPr>
          <p:cNvPr id="142338" name="Line 2"/>
          <p:cNvSpPr>
            <a:spLocks noChangeShapeType="1"/>
          </p:cNvSpPr>
          <p:nvPr/>
        </p:nvSpPr>
        <p:spPr bwMode="auto">
          <a:xfrm>
            <a:off x="1676400" y="1676400"/>
            <a:ext cx="0" cy="3773084"/>
          </a:xfrm>
          <a:prstGeom prst="line">
            <a:avLst/>
          </a:prstGeom>
          <a:noFill/>
          <a:ln w="28575">
            <a:solidFill>
              <a:schemeClr val="tx1"/>
            </a:solidFill>
            <a:round/>
            <a:headEnd/>
            <a:tailEnd/>
          </a:ln>
          <a:effectLst/>
        </p:spPr>
        <p:txBody>
          <a:bodyPr wrap="none" anchor="ctr"/>
          <a:lstStyle/>
          <a:p>
            <a:endParaRPr lang="en-US"/>
          </a:p>
        </p:txBody>
      </p:sp>
      <p:sp>
        <p:nvSpPr>
          <p:cNvPr id="142339" name="Line 3"/>
          <p:cNvSpPr>
            <a:spLocks noChangeShapeType="1"/>
          </p:cNvSpPr>
          <p:nvPr/>
        </p:nvSpPr>
        <p:spPr bwMode="auto">
          <a:xfrm>
            <a:off x="1676400" y="5449484"/>
            <a:ext cx="4788817" cy="0"/>
          </a:xfrm>
          <a:prstGeom prst="line">
            <a:avLst/>
          </a:prstGeom>
          <a:noFill/>
          <a:ln w="28575">
            <a:solidFill>
              <a:schemeClr val="tx1"/>
            </a:solidFill>
            <a:round/>
            <a:headEnd/>
            <a:tailEnd/>
          </a:ln>
          <a:effectLst/>
        </p:spPr>
        <p:txBody>
          <a:bodyPr wrap="none" anchor="ctr"/>
          <a:lstStyle/>
          <a:p>
            <a:endParaRPr lang="en-US"/>
          </a:p>
        </p:txBody>
      </p:sp>
      <p:sp>
        <p:nvSpPr>
          <p:cNvPr id="142341" name="Text Box 5"/>
          <p:cNvSpPr txBox="1">
            <a:spLocks noChangeArrowheads="1"/>
          </p:cNvSpPr>
          <p:nvPr/>
        </p:nvSpPr>
        <p:spPr bwMode="auto">
          <a:xfrm>
            <a:off x="3232765" y="5509374"/>
            <a:ext cx="2007281" cy="584775"/>
          </a:xfrm>
          <a:prstGeom prst="rect">
            <a:avLst/>
          </a:prstGeom>
          <a:noFill/>
          <a:ln w="9525">
            <a:noFill/>
            <a:miter lim="800000"/>
            <a:headEnd/>
            <a:tailEnd/>
          </a:ln>
          <a:effectLst/>
        </p:spPr>
        <p:txBody>
          <a:bodyPr wrap="none">
            <a:spAutoFit/>
          </a:bodyPr>
          <a:lstStyle/>
          <a:p>
            <a:pPr algn="l">
              <a:spcBef>
                <a:spcPct val="0"/>
              </a:spcBef>
            </a:pPr>
            <a:r>
              <a:rPr lang="en-US" sz="3200" dirty="0"/>
              <a:t>Behaviors</a:t>
            </a:r>
            <a:endParaRPr lang="en-US" sz="3600" dirty="0"/>
          </a:p>
        </p:txBody>
      </p:sp>
      <p:sp>
        <p:nvSpPr>
          <p:cNvPr id="142344" name="Line 8"/>
          <p:cNvSpPr>
            <a:spLocks noChangeShapeType="1"/>
          </p:cNvSpPr>
          <p:nvPr/>
        </p:nvSpPr>
        <p:spPr bwMode="auto">
          <a:xfrm>
            <a:off x="1676400" y="2395083"/>
            <a:ext cx="4609236" cy="0"/>
          </a:xfrm>
          <a:prstGeom prst="line">
            <a:avLst/>
          </a:prstGeom>
          <a:noFill/>
          <a:ln w="25400">
            <a:solidFill>
              <a:srgbClr val="FF0000"/>
            </a:solidFill>
            <a:round/>
            <a:headEnd/>
            <a:tailEnd/>
          </a:ln>
          <a:effectLst/>
        </p:spPr>
        <p:txBody>
          <a:bodyPr wrap="none" anchor="ctr"/>
          <a:lstStyle/>
          <a:p>
            <a:endParaRPr lang="en-US"/>
          </a:p>
        </p:txBody>
      </p:sp>
      <p:sp>
        <p:nvSpPr>
          <p:cNvPr id="142345" name="Text Box 9"/>
          <p:cNvSpPr txBox="1">
            <a:spLocks noChangeArrowheads="1"/>
          </p:cNvSpPr>
          <p:nvPr/>
        </p:nvSpPr>
        <p:spPr bwMode="auto">
          <a:xfrm>
            <a:off x="5028572" y="2095632"/>
            <a:ext cx="892915" cy="288222"/>
          </a:xfrm>
          <a:prstGeom prst="rect">
            <a:avLst/>
          </a:prstGeom>
          <a:noFill/>
          <a:ln w="9525">
            <a:noFill/>
            <a:miter lim="800000"/>
            <a:headEnd/>
            <a:tailEnd/>
          </a:ln>
          <a:effectLst/>
        </p:spPr>
        <p:txBody>
          <a:bodyPr wrap="none">
            <a:spAutoFit/>
          </a:bodyPr>
          <a:lstStyle/>
          <a:p>
            <a:pPr algn="l">
              <a:spcBef>
                <a:spcPct val="0"/>
              </a:spcBef>
            </a:pPr>
            <a:r>
              <a:rPr lang="en-US" sz="1800" dirty="0"/>
              <a:t>Deadlock</a:t>
            </a:r>
          </a:p>
        </p:txBody>
      </p:sp>
      <p:sp>
        <p:nvSpPr>
          <p:cNvPr id="142347" name="Line 11"/>
          <p:cNvSpPr>
            <a:spLocks noChangeShapeType="1"/>
          </p:cNvSpPr>
          <p:nvPr/>
        </p:nvSpPr>
        <p:spPr bwMode="auto">
          <a:xfrm>
            <a:off x="1676400" y="4670911"/>
            <a:ext cx="4609236" cy="0"/>
          </a:xfrm>
          <a:prstGeom prst="line">
            <a:avLst/>
          </a:prstGeom>
          <a:noFill/>
          <a:ln w="25400">
            <a:solidFill>
              <a:srgbClr val="FF0000"/>
            </a:solidFill>
            <a:round/>
            <a:headEnd/>
            <a:tailEnd/>
          </a:ln>
          <a:effectLst/>
        </p:spPr>
        <p:txBody>
          <a:bodyPr wrap="none" anchor="ctr"/>
          <a:lstStyle/>
          <a:p>
            <a:endParaRPr lang="en-US"/>
          </a:p>
        </p:txBody>
      </p:sp>
      <p:sp>
        <p:nvSpPr>
          <p:cNvPr id="142348" name="Rectangle 12"/>
          <p:cNvSpPr>
            <a:spLocks noChangeArrowheads="1"/>
          </p:cNvSpPr>
          <p:nvPr/>
        </p:nvSpPr>
        <p:spPr bwMode="auto">
          <a:xfrm>
            <a:off x="5028571" y="4311570"/>
            <a:ext cx="1760888" cy="288221"/>
          </a:xfrm>
          <a:prstGeom prst="rect">
            <a:avLst/>
          </a:prstGeom>
          <a:noFill/>
          <a:ln w="25400">
            <a:noFill/>
            <a:miter lim="800000"/>
            <a:headEnd/>
            <a:tailEnd/>
          </a:ln>
          <a:effectLst/>
        </p:spPr>
        <p:txBody>
          <a:bodyPr wrap="none">
            <a:spAutoFit/>
          </a:bodyPr>
          <a:lstStyle/>
          <a:p>
            <a:pPr algn="l">
              <a:spcBef>
                <a:spcPct val="0"/>
              </a:spcBef>
            </a:pPr>
            <a:r>
              <a:rPr lang="en-US" sz="1800"/>
              <a:t>Freedom from races</a:t>
            </a:r>
          </a:p>
        </p:txBody>
      </p:sp>
      <p:sp>
        <p:nvSpPr>
          <p:cNvPr id="142350" name="Line 14"/>
          <p:cNvSpPr>
            <a:spLocks noChangeShapeType="1"/>
          </p:cNvSpPr>
          <p:nvPr/>
        </p:nvSpPr>
        <p:spPr bwMode="auto">
          <a:xfrm>
            <a:off x="1676400" y="3832448"/>
            <a:ext cx="4609236" cy="0"/>
          </a:xfrm>
          <a:prstGeom prst="line">
            <a:avLst/>
          </a:prstGeom>
          <a:noFill/>
          <a:ln w="25400">
            <a:solidFill>
              <a:srgbClr val="FF0000"/>
            </a:solidFill>
            <a:round/>
            <a:headEnd/>
            <a:tailEnd/>
          </a:ln>
          <a:effectLst/>
        </p:spPr>
        <p:txBody>
          <a:bodyPr wrap="none" anchor="ctr"/>
          <a:lstStyle/>
          <a:p>
            <a:endParaRPr lang="en-US"/>
          </a:p>
        </p:txBody>
      </p:sp>
      <p:sp>
        <p:nvSpPr>
          <p:cNvPr id="142351" name="Line 15"/>
          <p:cNvSpPr>
            <a:spLocks noChangeShapeType="1"/>
          </p:cNvSpPr>
          <p:nvPr/>
        </p:nvSpPr>
        <p:spPr bwMode="auto">
          <a:xfrm>
            <a:off x="1676400" y="3652777"/>
            <a:ext cx="4609236" cy="0"/>
          </a:xfrm>
          <a:prstGeom prst="line">
            <a:avLst/>
          </a:prstGeom>
          <a:noFill/>
          <a:ln w="25400">
            <a:solidFill>
              <a:srgbClr val="FF0000"/>
            </a:solidFill>
            <a:round/>
            <a:headEnd/>
            <a:tailEnd/>
          </a:ln>
          <a:effectLst/>
        </p:spPr>
        <p:txBody>
          <a:bodyPr wrap="none" anchor="ctr"/>
          <a:lstStyle/>
          <a:p>
            <a:endParaRPr lang="en-US"/>
          </a:p>
        </p:txBody>
      </p:sp>
      <p:sp>
        <p:nvSpPr>
          <p:cNvPr id="142352" name="Rectangle 16"/>
          <p:cNvSpPr>
            <a:spLocks noChangeArrowheads="1"/>
          </p:cNvSpPr>
          <p:nvPr/>
        </p:nvSpPr>
        <p:spPr bwMode="auto">
          <a:xfrm>
            <a:off x="4648200" y="3200400"/>
            <a:ext cx="3522119" cy="461665"/>
          </a:xfrm>
          <a:prstGeom prst="rect">
            <a:avLst/>
          </a:prstGeom>
          <a:noFill/>
          <a:ln w="25400">
            <a:noFill/>
            <a:round/>
            <a:headEnd/>
            <a:tailEnd/>
          </a:ln>
          <a:effectLst/>
        </p:spPr>
        <p:txBody>
          <a:bodyPr wrap="none" anchor="ctr"/>
          <a:lstStyle/>
          <a:p>
            <a:r>
              <a:rPr lang="en-US" sz="1800" dirty="0"/>
              <a:t>Data structure invariants</a:t>
            </a:r>
          </a:p>
        </p:txBody>
      </p:sp>
      <p:sp>
        <p:nvSpPr>
          <p:cNvPr id="21" name="Title 20"/>
          <p:cNvSpPr>
            <a:spLocks noGrp="1"/>
          </p:cNvSpPr>
          <p:nvPr>
            <p:ph type="title"/>
          </p:nvPr>
        </p:nvSpPr>
        <p:spPr/>
        <p:txBody>
          <a:bodyPr/>
          <a:lstStyle/>
          <a:p>
            <a:r>
              <a:rPr lang="en-US" dirty="0" smtClean="0"/>
              <a:t>Sample across requirements</a:t>
            </a:r>
            <a:endParaRPr lang="en-US" dirty="0"/>
          </a:p>
        </p:txBody>
      </p:sp>
      <p:sp>
        <p:nvSpPr>
          <p:cNvPr id="18" name="Date Placeholder 17"/>
          <p:cNvSpPr>
            <a:spLocks noGrp="1"/>
          </p:cNvSpPr>
          <p:nvPr>
            <p:ph type="dt" sz="half" idx="10"/>
          </p:nvPr>
        </p:nvSpPr>
        <p:spPr/>
        <p:txBody>
          <a:bodyPr/>
          <a:lstStyle/>
          <a:p>
            <a:r>
              <a:rPr lang="en-US" smtClean="0"/>
              <a:t>UW CSE P504</a:t>
            </a:r>
            <a:endParaRPr lang="en-US"/>
          </a:p>
        </p:txBody>
      </p:sp>
      <p:sp>
        <p:nvSpPr>
          <p:cNvPr id="19" name="Slide Number Placeholder 18"/>
          <p:cNvSpPr>
            <a:spLocks noGrp="1"/>
          </p:cNvSpPr>
          <p:nvPr>
            <p:ph type="sldNum" sz="quarter" idx="12"/>
          </p:nvPr>
        </p:nvSpPr>
        <p:spPr/>
        <p:txBody>
          <a:bodyPr/>
          <a:lstStyle/>
          <a:p>
            <a:fld id="{42505562-23C7-4A8D-8914-047449EB20D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testing: Ernst et al.</a:t>
            </a:r>
            <a:endParaRPr lang="en-US" dirty="0"/>
          </a:p>
        </p:txBody>
      </p:sp>
      <p:sp>
        <p:nvSpPr>
          <p:cNvPr id="3" name="Content Placeholder 2"/>
          <p:cNvSpPr>
            <a:spLocks noGrp="1"/>
          </p:cNvSpPr>
          <p:nvPr>
            <p:ph idx="1"/>
          </p:nvPr>
        </p:nvSpPr>
        <p:spPr/>
        <p:txBody>
          <a:bodyPr/>
          <a:lstStyle/>
          <a:p>
            <a:r>
              <a:rPr lang="en-US" dirty="0" smtClean="0"/>
              <a:t>Run regression tests on every keystroke/save, providing rapid feedback about test failures as source code is edited</a:t>
            </a:r>
          </a:p>
          <a:p>
            <a:r>
              <a:rPr lang="en-US" dirty="0" smtClean="0"/>
              <a:t>Objectives: reduce the time and energy required to keep code well-tested, and prevent regression errors from persisting uncaught for long periods of time</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results include</a:t>
            </a:r>
            <a:endParaRPr lang="en-US" dirty="0"/>
          </a:p>
        </p:txBody>
      </p:sp>
      <p:sp>
        <p:nvSpPr>
          <p:cNvPr id="3" name="Content Placeholder 2"/>
          <p:cNvSpPr>
            <a:spLocks noGrp="1"/>
          </p:cNvSpPr>
          <p:nvPr>
            <p:ph idx="1"/>
          </p:nvPr>
        </p:nvSpPr>
        <p:spPr/>
        <p:txBody>
          <a:bodyPr/>
          <a:lstStyle/>
          <a:p>
            <a:r>
              <a:rPr lang="en-US" dirty="0" smtClean="0"/>
              <a:t>Developers using continuous testing were three times more likely to complete the task before the deadline than those without (in a controlled experiment)</a:t>
            </a:r>
          </a:p>
          <a:p>
            <a:r>
              <a:rPr lang="en-US" dirty="0" smtClean="0"/>
              <a:t>Most participants found continuous testing to be useful and believed that it helped them write better code faster, and 90% would recommend the tool to others. </a:t>
            </a:r>
          </a:p>
          <a:p>
            <a:r>
              <a:rPr lang="en-US" dirty="0" smtClean="0"/>
              <a:t>Experimental supporting evidence that reducing the time between the introduction of an error and its discovery by a developer can lead to improvements in overall development time. </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factoring</a:t>
            </a:r>
            <a:endParaRPr lang="en-US" dirty="0"/>
          </a:p>
        </p:txBody>
      </p:sp>
      <p:sp>
        <p:nvSpPr>
          <p:cNvPr id="3" name="Content Placeholder 2"/>
          <p:cNvSpPr>
            <a:spLocks noGrp="1"/>
          </p:cNvSpPr>
          <p:nvPr>
            <p:ph idx="1"/>
          </p:nvPr>
        </p:nvSpPr>
        <p:spPr/>
        <p:txBody>
          <a:bodyPr/>
          <a:lstStyle/>
          <a:p>
            <a:r>
              <a:rPr lang="en-US" dirty="0" smtClean="0"/>
              <a:t>“Expensive” tests (taking a long time to run, most often) are hard to handle “continuously” when they begin to fail</a:t>
            </a:r>
          </a:p>
          <a:p>
            <a:r>
              <a:rPr lang="en-US" dirty="0" smtClean="0"/>
              <a:t>Test factoring, given a large test, produces one or more smaller tests</a:t>
            </a:r>
          </a:p>
          <a:p>
            <a:r>
              <a:rPr lang="en-US" dirty="0" smtClean="0"/>
              <a:t>Each of these smaller tests is unlikely to fail unless the large test fails, and likely to regress (start to fail) when the large test regresses due to a particular kind of program change.</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a:t>
            </a:r>
            <a:endParaRPr lang="en-US" dirty="0"/>
          </a:p>
        </p:txBody>
      </p:sp>
      <p:sp>
        <p:nvSpPr>
          <p:cNvPr id="3" name="Content Placeholder 2"/>
          <p:cNvSpPr>
            <a:spLocks noGrp="1"/>
          </p:cNvSpPr>
          <p:nvPr>
            <p:ph idx="1"/>
          </p:nvPr>
        </p:nvSpPr>
        <p:spPr/>
        <p:txBody>
          <a:bodyPr/>
          <a:lstStyle/>
          <a:p>
            <a:r>
              <a:rPr lang="en-US" dirty="0" smtClean="0"/>
              <a:t>Clever engineering, clever evaluation, and more</a:t>
            </a:r>
            <a:endParaRPr lang="en-US" dirty="0" smtClean="0">
              <a:hlinkClick r:id="rId3"/>
            </a:endParaRPr>
          </a:p>
          <a:p>
            <a:r>
              <a:rPr lang="en-US" sz="2000" dirty="0" smtClean="0">
                <a:hlinkClick r:id="rId3"/>
              </a:rPr>
              <a:t>http://www.cs.washington.edu/homes/mernst/research/#Testing</a:t>
            </a:r>
            <a:r>
              <a:rPr lang="en-US" dirty="0" smtClean="0"/>
              <a:t/>
            </a:r>
            <a:br>
              <a:rPr lang="en-US" dirty="0" smtClean="0"/>
            </a:br>
            <a:r>
              <a:rPr lang="en-US" dirty="0" smtClean="0"/>
              <a:t>(including continuous testing – old </a:t>
            </a:r>
            <a:r>
              <a:rPr lang="en-US" dirty="0" smtClean="0">
                <a:hlinkClick r:id="rId4"/>
              </a:rPr>
              <a:t>page</a:t>
            </a:r>
            <a:r>
              <a:rPr lang="en-US" dirty="0" smtClean="0"/>
              <a:t> at MIT)</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Carving differential unit test cases from system test cases: </a:t>
            </a:r>
            <a:r>
              <a:rPr lang="en-US" sz="2800" dirty="0" err="1" smtClean="0"/>
              <a:t>Elbaum</a:t>
            </a:r>
            <a:r>
              <a:rPr lang="en-US" sz="2800" dirty="0" smtClean="0"/>
              <a:t> et al. </a:t>
            </a:r>
            <a:r>
              <a:rPr lang="en-US" sz="2800" dirty="0" smtClean="0">
                <a:hlinkClick r:id="rId3"/>
              </a:rPr>
              <a:t>FSE</a:t>
            </a:r>
            <a:r>
              <a:rPr lang="en-US" sz="2800" dirty="0" smtClean="0"/>
              <a:t> </a:t>
            </a:r>
            <a:r>
              <a:rPr lang="en-US" sz="2800" dirty="0" smtClean="0">
                <a:hlinkClick r:id="rId4"/>
              </a:rPr>
              <a:t>TSE</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Unit test cases are focused and efficient</a:t>
            </a:r>
          </a:p>
          <a:p>
            <a:r>
              <a:rPr lang="en-US" dirty="0" smtClean="0"/>
              <a:t>System tests are effective at exercising complex usage patterns</a:t>
            </a:r>
          </a:p>
          <a:p>
            <a:r>
              <a:rPr lang="en-US" dirty="0" smtClean="0"/>
              <a:t>Differential unit tests (DUT) are a hybrid of unit and system tests that exploits their strengths</a:t>
            </a:r>
          </a:p>
          <a:p>
            <a:r>
              <a:rPr lang="en-US" dirty="0" smtClean="0"/>
              <a:t>DUTs are generated by carving the system components, while executing a system test case, that influence the behavior of the target unit, and then re-assembling those components so that the unit can be exercised as it was by the system test</a:t>
            </a:r>
          </a:p>
          <a:p>
            <a:r>
              <a:rPr lang="en-US" dirty="0" smtClean="0"/>
              <a:t>Architecture, framework, implementation and empirical assessment of carving and replaying DUTs on three software artifacts</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FSE paper</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38</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357392" y="1494853"/>
            <a:ext cx="6184702" cy="4100726"/>
          </a:xfrm>
          <a:prstGeom prst="rect">
            <a:avLst/>
          </a:prstGeom>
          <a:noFill/>
          <a:ln w="9525">
            <a:solidFill>
              <a:srgbClr val="0070C0"/>
            </a:solidFill>
            <a:miter lim="800000"/>
            <a:headEnd/>
            <a:tailEnd/>
          </a:ln>
        </p:spPr>
      </p:pic>
      <p:sp>
        <p:nvSpPr>
          <p:cNvPr id="7" name="Rectangle 6"/>
          <p:cNvSpPr/>
          <p:nvPr/>
        </p:nvSpPr>
        <p:spPr>
          <a:xfrm>
            <a:off x="1146413" y="5688758"/>
            <a:ext cx="6974006" cy="646331"/>
          </a:xfrm>
          <a:prstGeom prst="rect">
            <a:avLst/>
          </a:prstGeom>
        </p:spPr>
        <p:txBody>
          <a:bodyPr wrap="square">
            <a:spAutoFit/>
          </a:bodyPr>
          <a:lstStyle/>
          <a:p>
            <a:r>
              <a:rPr lang="en-US" sz="1800" dirty="0" smtClean="0"/>
              <a:t>“</a:t>
            </a:r>
            <a:r>
              <a:rPr lang="en-US" sz="1800" dirty="0" smtClean="0">
                <a:hlinkClick r:id="rId4"/>
              </a:rPr>
              <a:t>The Carving project is now a part of the new, bigger, and more ambitious T2T: Test-to-Test Transformation Project</a:t>
            </a:r>
            <a:r>
              <a:rPr lang="en-US" sz="1800" dirty="0" smtClean="0"/>
              <a:t>”</a:t>
            </a:r>
            <a:endParaRPr lang="en-US"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Speculation: again</a:t>
            </a:r>
            <a:endParaRPr lang="en-US" dirty="0"/>
          </a:p>
        </p:txBody>
      </p:sp>
      <p:sp>
        <p:nvSpPr>
          <p:cNvPr id="5" name="Content Placeholder 4"/>
          <p:cNvSpPr>
            <a:spLocks noGrp="1"/>
          </p:cNvSpPr>
          <p:nvPr>
            <p:ph idx="1"/>
          </p:nvPr>
        </p:nvSpPr>
        <p:spPr/>
        <p:txBody>
          <a:bodyPr/>
          <a:lstStyle/>
          <a:p>
            <a:r>
              <a:rPr lang="en-US" dirty="0" smtClean="0"/>
              <a:t>Continuous testing – in essence, trying to keep everything as up-to-date as possible</a:t>
            </a:r>
          </a:p>
          <a:p>
            <a:pPr lvl="1"/>
            <a:r>
              <a:rPr lang="en-US" dirty="0" smtClean="0"/>
              <a:t>Using cycles for quality (not primarily for performance)</a:t>
            </a:r>
          </a:p>
          <a:p>
            <a:r>
              <a:rPr lang="en-US" dirty="0" smtClean="0"/>
              <a:t>Same two speculation slides, same motivation</a:t>
            </a:r>
          </a:p>
          <a:p>
            <a:r>
              <a:rPr lang="en-US" dirty="0" smtClean="0"/>
              <a:t>What if we had infinite cycles for quality and could provide up-to-date information about a set of possible actions?  </a:t>
            </a:r>
          </a:p>
          <a:p>
            <a:pPr lvl="1"/>
            <a:r>
              <a:rPr lang="en-US" dirty="0" smtClean="0"/>
              <a:t>This would also provide instantaneous transition to a new program state once an action was selected</a:t>
            </a:r>
          </a:p>
          <a:p>
            <a:r>
              <a:rPr lang="en-US" dirty="0" smtClean="0"/>
              <a:t>Discussion</a:t>
            </a:r>
            <a:endParaRPr lang="en-US" dirty="0"/>
          </a:p>
        </p:txBody>
      </p:sp>
      <p:sp>
        <p:nvSpPr>
          <p:cNvPr id="3" name="Date Placeholder 2"/>
          <p:cNvSpPr>
            <a:spLocks noGrp="1"/>
          </p:cNvSpPr>
          <p:nvPr>
            <p:ph type="dt" sz="half" idx="10"/>
          </p:nvPr>
        </p:nvSpPr>
        <p:spPr/>
        <p:txBody>
          <a:bodyPr/>
          <a:lstStyle/>
          <a:p>
            <a:pPr>
              <a:defRPr/>
            </a:pPr>
            <a:r>
              <a:rPr lang="en-US" smtClean="0"/>
              <a:t>UW CSE P504</a:t>
            </a:r>
            <a:endParaRPr lang="en-US"/>
          </a:p>
        </p:txBody>
      </p:sp>
      <p:sp>
        <p:nvSpPr>
          <p:cNvPr id="4" name="Slide Number Placeholder 3"/>
          <p:cNvSpPr>
            <a:spLocks noGrp="1"/>
          </p:cNvSpPr>
          <p:nvPr>
            <p:ph type="sldNum" sz="quarter" idx="12"/>
          </p:nvPr>
        </p:nvSpPr>
        <p:spPr/>
        <p:txBody>
          <a:bodyPr/>
          <a:lstStyle/>
          <a:p>
            <a:pPr>
              <a:defRPr/>
            </a:pPr>
            <a:fld id="{817A4F5D-B194-4D02-97B9-FEAAE1970A51}"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Languages and tools</a:t>
            </a:r>
            <a:endParaRPr lang="en-US" dirty="0"/>
          </a:p>
        </p:txBody>
      </p:sp>
      <p:sp>
        <p:nvSpPr>
          <p:cNvPr id="3" name="Content Placeholder 2"/>
          <p:cNvSpPr>
            <a:spLocks noGrp="1"/>
          </p:cNvSpPr>
          <p:nvPr>
            <p:ph idx="1"/>
          </p:nvPr>
        </p:nvSpPr>
        <p:spPr/>
        <p:txBody>
          <a:bodyPr/>
          <a:lstStyle/>
          <a:p>
            <a:r>
              <a:rPr lang="en-US" dirty="0" smtClean="0"/>
              <a:t>In preparing for this lecture, one possible topic Reid and I discussed was “languages as tools”</a:t>
            </a:r>
          </a:p>
          <a:p>
            <a:pPr lvl="1"/>
            <a:r>
              <a:rPr lang="en-US" dirty="0" smtClean="0"/>
              <a:t>The premise is that different programming languages support different development methodologies and have particular strengths</a:t>
            </a:r>
          </a:p>
          <a:p>
            <a:pPr lvl="1"/>
            <a:r>
              <a:rPr lang="en-US" dirty="0" smtClean="0"/>
              <a:t>Another lightly related question is how to decide between placing something in a language or in a tool: as an example, consider lint vs. types</a:t>
            </a:r>
          </a:p>
          <a:p>
            <a:r>
              <a:rPr lang="en-US" dirty="0" smtClean="0"/>
              <a:t>But no deep discussion tonight</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3" name="Picture 3"/>
          <p:cNvPicPr>
            <a:picLocks noChangeAspect="1" noChangeArrowheads="1"/>
          </p:cNvPicPr>
          <p:nvPr/>
        </p:nvPicPr>
        <p:blipFill>
          <a:blip r:embed="rId3" cstate="print"/>
          <a:srcRect/>
          <a:stretch>
            <a:fillRect/>
          </a:stretch>
        </p:blipFill>
        <p:spPr bwMode="auto">
          <a:xfrm>
            <a:off x="271153" y="1347216"/>
            <a:ext cx="8630640" cy="5077334"/>
          </a:xfrm>
          <a:prstGeom prst="rect">
            <a:avLst/>
          </a:prstGeom>
          <a:noFill/>
          <a:ln w="9525">
            <a:solidFill>
              <a:srgbClr val="00B0F0"/>
            </a:solidFill>
            <a:miter lim="800000"/>
            <a:headEnd/>
            <a:tailEnd/>
          </a:ln>
        </p:spPr>
      </p:pic>
      <p:sp>
        <p:nvSpPr>
          <p:cNvPr id="2" name="Title 1"/>
          <p:cNvSpPr>
            <a:spLocks noGrp="1"/>
          </p:cNvSpPr>
          <p:nvPr>
            <p:ph type="title"/>
          </p:nvPr>
        </p:nvSpPr>
        <p:spPr/>
        <p:txBody>
          <a:bodyPr/>
          <a:lstStyle/>
          <a:p>
            <a:r>
              <a:rPr lang="en-US" sz="3200" dirty="0" smtClean="0"/>
              <a:t>Speculation: ongoing research @ UW</a:t>
            </a:r>
            <a:endParaRPr lang="en-US" sz="3200"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Speculation over merging?</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41</a:t>
            </a:fld>
            <a:endParaRPr lang="en-US"/>
          </a:p>
        </p:txBody>
      </p:sp>
      <p:pic>
        <p:nvPicPr>
          <p:cNvPr id="6" name="Picture 2"/>
          <p:cNvPicPr>
            <a:picLocks noChangeAspect="1" noChangeArrowheads="1"/>
          </p:cNvPicPr>
          <p:nvPr/>
        </p:nvPicPr>
        <p:blipFill>
          <a:blip r:embed="rId3" cstate="print"/>
          <a:srcRect/>
          <a:stretch>
            <a:fillRect/>
          </a:stretch>
        </p:blipFill>
        <p:spPr bwMode="auto">
          <a:xfrm>
            <a:off x="0" y="1600200"/>
            <a:ext cx="890016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LSDiff</a:t>
            </a:r>
            <a:r>
              <a:rPr lang="en-US" sz="2800" dirty="0" smtClean="0"/>
              <a:t> (</a:t>
            </a:r>
            <a:r>
              <a:rPr lang="en-US" sz="2800" dirty="0" smtClean="0">
                <a:hlinkClick r:id="rId3"/>
              </a:rPr>
              <a:t>M. Kim</a:t>
            </a:r>
            <a:r>
              <a:rPr lang="en-US" sz="2800" dirty="0" smtClean="0"/>
              <a:t> et al.):</a:t>
            </a:r>
            <a:br>
              <a:rPr lang="en-US" sz="2800" dirty="0" smtClean="0"/>
            </a:br>
            <a:r>
              <a:rPr lang="en-US" sz="2800" dirty="0" smtClean="0"/>
              <a:t>Help answer questions like …</a:t>
            </a:r>
            <a:endParaRPr lang="en-US" sz="2800" dirty="0"/>
          </a:p>
        </p:txBody>
      </p:sp>
      <p:sp>
        <p:nvSpPr>
          <p:cNvPr id="3" name="Content Placeholder 2"/>
          <p:cNvSpPr>
            <a:spLocks noGrp="1"/>
          </p:cNvSpPr>
          <p:nvPr>
            <p:ph sz="half" idx="1"/>
          </p:nvPr>
        </p:nvSpPr>
        <p:spPr>
          <a:xfrm>
            <a:off x="685800" y="1600200"/>
            <a:ext cx="3810000" cy="1454972"/>
          </a:xfrm>
          <a:ln w="19050">
            <a:solidFill>
              <a:schemeClr val="accent2"/>
            </a:solidFill>
          </a:ln>
        </p:spPr>
        <p:txBody>
          <a:bodyPr rIns="0"/>
          <a:lstStyle/>
          <a:p>
            <a:pPr marL="0" indent="0">
              <a:buNone/>
            </a:pPr>
            <a:r>
              <a:rPr lang="en-US" dirty="0" smtClean="0"/>
              <a:t>Did Steve implement the intended changes correctly?</a:t>
            </a:r>
          </a:p>
        </p:txBody>
      </p:sp>
      <p:sp>
        <p:nvSpPr>
          <p:cNvPr id="4" name="Content Placeholder 3"/>
          <p:cNvSpPr>
            <a:spLocks noGrp="1"/>
          </p:cNvSpPr>
          <p:nvPr>
            <p:ph sz="half" idx="2"/>
          </p:nvPr>
        </p:nvSpPr>
        <p:spPr>
          <a:xfrm>
            <a:off x="4648200" y="1600200"/>
            <a:ext cx="3810000" cy="1476487"/>
          </a:xfrm>
          <a:noFill/>
          <a:ln w="19050">
            <a:solidFill>
              <a:schemeClr val="accent2"/>
            </a:solidFill>
            <a:miter lim="800000"/>
            <a:headEnd/>
            <a:tailEnd/>
          </a:ln>
          <a:effectLst/>
        </p:spPr>
        <p:txBody>
          <a:bodyPr vert="horz" wrap="square" lIns="91440" tIns="45720" rIns="91440" bIns="45720" numCol="1" anchor="t" anchorCtr="0" compatLnSpc="1">
            <a:prstTxWarp prst="textNoShape">
              <a:avLst/>
            </a:prstTxWarp>
          </a:bodyPr>
          <a:lstStyle/>
          <a:p>
            <a:pPr marL="0" indent="0">
              <a:buNone/>
            </a:pPr>
            <a:r>
              <a:rPr lang="en-US" dirty="0" smtClean="0"/>
              <a:t>There’s </a:t>
            </a:r>
            <a:r>
              <a:rPr lang="en-US" dirty="0"/>
              <a:t>a merge conflict. What did</a:t>
            </a:r>
            <a:br>
              <a:rPr lang="en-US" dirty="0"/>
            </a:br>
            <a:r>
              <a:rPr lang="en-US" altLang="ja-JP" dirty="0" smtClean="0"/>
              <a:t>Sally</a:t>
            </a:r>
            <a:r>
              <a:rPr lang="en-US" altLang="ja-JP" b="1" dirty="0" smtClean="0"/>
              <a:t> </a:t>
            </a:r>
            <a:r>
              <a:rPr lang="en-US" dirty="0" smtClean="0"/>
              <a:t>change?</a:t>
            </a:r>
            <a:endParaRPr lang="en-US" dirty="0"/>
          </a:p>
        </p:txBody>
      </p:sp>
      <p:grpSp>
        <p:nvGrpSpPr>
          <p:cNvPr id="7" name="Group 6"/>
          <p:cNvGrpSpPr/>
          <p:nvPr/>
        </p:nvGrpSpPr>
        <p:grpSpPr>
          <a:xfrm>
            <a:off x="1308287" y="3653604"/>
            <a:ext cx="6508376" cy="2410592"/>
            <a:chOff x="1308287" y="3653604"/>
            <a:chExt cx="6508376" cy="2410592"/>
          </a:xfrm>
        </p:grpSpPr>
        <p:sp>
          <p:nvSpPr>
            <p:cNvPr id="5" name="Rectangle 4"/>
            <p:cNvSpPr/>
            <p:nvPr/>
          </p:nvSpPr>
          <p:spPr>
            <a:xfrm>
              <a:off x="1308287" y="3653604"/>
              <a:ext cx="6508376" cy="193899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a:spAutoFit/>
            </a:bodyPr>
            <a:lstStyle/>
            <a:p>
              <a:r>
                <a:rPr lang="en-US" dirty="0" smtClean="0"/>
                <a:t>Check-in comment</a:t>
              </a:r>
              <a:br>
                <a:rPr lang="en-US" dirty="0" smtClean="0"/>
              </a:br>
              <a:r>
                <a:rPr lang="en-US" dirty="0" smtClean="0"/>
                <a:t>(revision 429 of carol open source project)</a:t>
              </a:r>
              <a:br>
                <a:rPr lang="en-US" dirty="0" smtClean="0"/>
              </a:br>
              <a:r>
                <a:rPr lang="en-US" dirty="0" smtClean="0"/>
                <a:t/>
              </a:r>
              <a:br>
                <a:rPr lang="en-US" dirty="0" smtClean="0"/>
              </a:br>
              <a:r>
                <a:rPr lang="en-US" dirty="0" smtClean="0"/>
                <a:t>“Common methods go in an abstract class. Easier to extend/maintain/fix”</a:t>
              </a:r>
            </a:p>
          </p:txBody>
        </p:sp>
        <p:sp>
          <p:nvSpPr>
            <p:cNvPr id="6" name="Rectangle 5"/>
            <p:cNvSpPr/>
            <p:nvPr/>
          </p:nvSpPr>
          <p:spPr>
            <a:xfrm>
              <a:off x="1308287" y="5602531"/>
              <a:ext cx="6508376" cy="461665"/>
            </a:xfrm>
            <a:prstGeom prst="rect">
              <a:avLst/>
            </a:prstGeom>
            <a:noFill/>
            <a:ln>
              <a:noFill/>
            </a:ln>
          </p:spPr>
          <p:txBody>
            <a:bodyPr wrap="square">
              <a:spAutoFit/>
            </a:bodyPr>
            <a:lstStyle/>
            <a:p>
              <a:r>
                <a:rPr lang="en-US" b="1" i="1" dirty="0" smtClean="0">
                  <a:solidFill>
                    <a:srgbClr val="FF0000"/>
                  </a:solidFill>
                </a:rPr>
                <a:t>What changed?</a:t>
              </a:r>
            </a:p>
          </p:txBody>
        </p:sp>
      </p:grpSp>
      <p:sp>
        <p:nvSpPr>
          <p:cNvPr id="8" name="Date Placeholder 7"/>
          <p:cNvSpPr>
            <a:spLocks noGrp="1"/>
          </p:cNvSpPr>
          <p:nvPr>
            <p:ph type="dt" sz="half" idx="10"/>
          </p:nvPr>
        </p:nvSpPr>
        <p:spPr/>
        <p:txBody>
          <a:bodyPr/>
          <a:lstStyle/>
          <a:p>
            <a:pPr>
              <a:defRPr/>
            </a:pPr>
            <a:r>
              <a:rPr lang="en-US" smtClean="0"/>
              <a:t>UW CSE P504</a:t>
            </a:r>
            <a:endParaRPr lang="en-US"/>
          </a:p>
        </p:txBody>
      </p:sp>
      <p:sp>
        <p:nvSpPr>
          <p:cNvPr id="9" name="Slide Number Placeholder 8"/>
          <p:cNvSpPr>
            <a:spLocks noGrp="1"/>
          </p:cNvSpPr>
          <p:nvPr>
            <p:ph type="sldNum" sz="quarter" idx="12"/>
          </p:nvPr>
        </p:nvSpPr>
        <p:spPr/>
        <p:txBody>
          <a:bodyPr/>
          <a:lstStyle/>
          <a:p>
            <a:pPr>
              <a:defRPr/>
            </a:pPr>
            <a:fld id="{2D593D72-9E2E-4A7D-BE67-19327E6AD9E2}"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changed?</a:t>
            </a:r>
            <a:endParaRPr lang="en-US" dirty="0"/>
          </a:p>
        </p:txBody>
      </p:sp>
      <p:graphicFrame>
        <p:nvGraphicFramePr>
          <p:cNvPr id="7" name="Group 3"/>
          <p:cNvGraphicFramePr>
            <a:graphicFrameLocks noGrp="1"/>
          </p:cNvGraphicFramePr>
          <p:nvPr/>
        </p:nvGraphicFramePr>
        <p:xfrm>
          <a:off x="339260" y="1502983"/>
          <a:ext cx="4609148" cy="4523110"/>
        </p:xfrm>
        <a:graphic>
          <a:graphicData uri="http://schemas.openxmlformats.org/drawingml/2006/table">
            <a:tbl>
              <a:tblPr/>
              <a:tblGrid>
                <a:gridCol w="2727325"/>
                <a:gridCol w="1058863"/>
                <a:gridCol w="822960"/>
              </a:tblGrid>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1"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File Name</a:t>
                      </a:r>
                    </a:p>
                  </a:txBody>
                  <a:tcPr marL="38100" marR="38100" marT="38100" marB="38100" anchor="ctr"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1"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Status</a:t>
                      </a:r>
                    </a:p>
                  </a:txBody>
                  <a:tcPr marL="38100" marR="38100" marT="38100" marB="38100" anchor="ctr"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1"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#Lines</a:t>
                      </a:r>
                    </a:p>
                  </a:txBody>
                  <a:tcPr marL="38100" marR="38100" marT="38100" marB="38100" anchor="ctr"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DummyRegistry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New</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20 </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AbsRegistry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New</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133</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JRMPRegistry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123</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JeremieRegistry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52</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JacORBCosNaming</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133</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IIOPCosNaming</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50</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CmiRegistry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39</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NameService</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197</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NameServiceManager</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15</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gridSpan="3">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2200" b="1" i="0" u="none" strike="noStrike" cap="none" normalizeH="0" baseline="0" dirty="0" smtClean="0">
                          <a:ln>
                            <a:noFill/>
                          </a:ln>
                          <a:solidFill>
                            <a:srgbClr val="7030A0"/>
                          </a:solidFill>
                          <a:effectLst/>
                          <a:latin typeface="Gill Sans" charset="0"/>
                          <a:ea typeface="ヒラギノ角ゴ ProN W3" charset="0"/>
                          <a:cs typeface="ヒラギノ角ゴ ProN W3" charset="0"/>
                          <a:sym typeface="Gill Sans" charset="0"/>
                        </a:rPr>
                        <a:t>Changed code: 9 files, 723 lines</a:t>
                      </a:r>
                    </a:p>
                  </a:txBody>
                  <a:tcPr marL="38100" marR="38100" marT="38100" marB="38100" anchor="ctr"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12" name="Cloud Callout 11"/>
          <p:cNvSpPr/>
          <p:nvPr/>
        </p:nvSpPr>
        <p:spPr bwMode="auto">
          <a:xfrm>
            <a:off x="5185186" y="311973"/>
            <a:ext cx="3754419" cy="3727978"/>
          </a:xfrm>
          <a:prstGeom prst="cloudCallout">
            <a:avLst>
              <a:gd name="adj1" fmla="val -52660"/>
              <a:gd name="adj2" fmla="val 74395"/>
            </a:avLst>
          </a:prstGeom>
          <a:gradFill>
            <a:gsLst>
              <a:gs pos="0">
                <a:srgbClr val="FFFF00"/>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0" tIns="182880" rIns="0" bIns="0" numCol="1" rtlCol="0" anchor="ctr" anchorCtr="0" compatLnSpc="1">
            <a:prstTxWarp prst="textNoShape">
              <a:avLst/>
            </a:prstTxWarp>
            <a:normAutofit fontScale="85000" lnSpcReduction="10000"/>
          </a:bodyPr>
          <a:lstStyle/>
          <a:p>
            <a:pPr marL="282575"/>
            <a:r>
              <a:rPr lang="en-US" dirty="0" smtClean="0">
                <a:solidFill>
                  <a:srgbClr val="000000"/>
                </a:solidFill>
                <a:effectLst>
                  <a:outerShdw blurRad="38100" dist="38100" dir="2700000" algn="tl">
                    <a:srgbClr val="C0C0C0"/>
                  </a:outerShdw>
                </a:effectLst>
                <a:ea typeface="Gill Sans" charset="0"/>
                <a:cs typeface="Gill Sans" charset="0"/>
              </a:rPr>
              <a:t>Was </a:t>
            </a:r>
            <a:r>
              <a:rPr lang="en-US" dirty="0">
                <a:solidFill>
                  <a:srgbClr val="000000"/>
                </a:solidFill>
                <a:effectLst>
                  <a:outerShdw blurRad="38100" dist="38100" dir="2700000" algn="tl">
                    <a:srgbClr val="C0C0C0"/>
                  </a:outerShdw>
                </a:effectLst>
                <a:ea typeface="Gill Sans" charset="0"/>
                <a:cs typeface="Gill Sans" charset="0"/>
              </a:rPr>
              <a:t>it </a:t>
            </a:r>
            <a:r>
              <a:rPr lang="en-US" dirty="0" smtClean="0">
                <a:solidFill>
                  <a:srgbClr val="000000"/>
                </a:solidFill>
                <a:effectLst>
                  <a:outerShdw blurRad="38100" dist="38100" dir="2700000" algn="tl">
                    <a:srgbClr val="C0C0C0"/>
                  </a:outerShdw>
                </a:effectLst>
                <a:ea typeface="Gill Sans" charset="0"/>
                <a:cs typeface="Gill Sans" charset="0"/>
              </a:rPr>
              <a:t>really an </a:t>
            </a:r>
            <a:r>
              <a:rPr lang="en-US" i="1" dirty="0" smtClean="0">
                <a:solidFill>
                  <a:srgbClr val="000000"/>
                </a:solidFill>
                <a:effectLst>
                  <a:outerShdw blurRad="38100" dist="38100" dir="2700000" algn="tl">
                    <a:srgbClr val="C0C0C0"/>
                  </a:outerShdw>
                </a:effectLst>
                <a:ea typeface="Gill Sans" charset="0"/>
                <a:cs typeface="Gill Sans" charset="0"/>
              </a:rPr>
              <a:t>extract </a:t>
            </a:r>
            <a:r>
              <a:rPr lang="en-US" i="1" dirty="0" err="1" smtClean="0">
                <a:solidFill>
                  <a:srgbClr val="000000"/>
                </a:solidFill>
                <a:effectLst>
                  <a:outerShdw blurRad="38100" dist="38100" dir="2700000" algn="tl">
                    <a:srgbClr val="C0C0C0"/>
                  </a:outerShdw>
                </a:effectLst>
                <a:ea typeface="Gill Sans" charset="0"/>
                <a:cs typeface="Gill Sans" charset="0"/>
              </a:rPr>
              <a:t>superclass</a:t>
            </a:r>
            <a:r>
              <a:rPr lang="en-US" dirty="0">
                <a:solidFill>
                  <a:srgbClr val="000000"/>
                </a:solidFill>
                <a:effectLst>
                  <a:outerShdw blurRad="38100" dist="38100" dir="2700000" algn="tl">
                    <a:srgbClr val="C0C0C0"/>
                  </a:outerShdw>
                </a:effectLst>
                <a:ea typeface="Gill Sans" charset="0"/>
                <a:cs typeface="Gill Sans" charset="0"/>
              </a:rPr>
              <a:t> </a:t>
            </a:r>
            <a:r>
              <a:rPr lang="en-US" dirty="0" smtClean="0">
                <a:solidFill>
                  <a:srgbClr val="000000"/>
                </a:solidFill>
                <a:effectLst>
                  <a:outerShdw blurRad="38100" dist="38100" dir="2700000" algn="tl">
                    <a:srgbClr val="C0C0C0"/>
                  </a:outerShdw>
                </a:effectLst>
                <a:ea typeface="Gill Sans" charset="0"/>
                <a:cs typeface="Gill Sans" charset="0"/>
              </a:rPr>
              <a:t>refactoring? Was any part </a:t>
            </a:r>
            <a:r>
              <a:rPr lang="en-US" dirty="0">
                <a:solidFill>
                  <a:srgbClr val="000000"/>
                </a:solidFill>
                <a:effectLst>
                  <a:outerShdw blurRad="38100" dist="38100" dir="2700000" algn="tl">
                    <a:srgbClr val="C0C0C0"/>
                  </a:outerShdw>
                </a:effectLst>
                <a:ea typeface="Gill Sans" charset="0"/>
                <a:cs typeface="Gill Sans" charset="0"/>
              </a:rPr>
              <a:t>of the refactoring missed</a:t>
            </a:r>
            <a:r>
              <a:rPr lang="en-US" dirty="0" smtClean="0">
                <a:solidFill>
                  <a:srgbClr val="000000"/>
                </a:solidFill>
                <a:effectLst>
                  <a:outerShdw blurRad="38100" dist="38100" dir="2700000" algn="tl">
                    <a:srgbClr val="C0C0C0"/>
                  </a:outerShdw>
                </a:effectLst>
                <a:ea typeface="Gill Sans" charset="0"/>
                <a:cs typeface="Gill Sans" charset="0"/>
              </a:rPr>
              <a:t>? Did </a:t>
            </a:r>
            <a:r>
              <a:rPr lang="en-US" altLang="ja-JP" dirty="0" smtClean="0"/>
              <a:t>Steve</a:t>
            </a:r>
            <a:r>
              <a:rPr lang="ja-JP" altLang="en-US" b="1" smtClean="0"/>
              <a:t> </a:t>
            </a:r>
            <a:r>
              <a:rPr lang="en-US" dirty="0" smtClean="0">
                <a:solidFill>
                  <a:srgbClr val="000000"/>
                </a:solidFill>
                <a:effectLst>
                  <a:outerShdw blurRad="38100" dist="38100" dir="2700000" algn="tl">
                    <a:srgbClr val="C0C0C0"/>
                  </a:outerShdw>
                </a:effectLst>
                <a:ea typeface="Gill Sans" charset="0"/>
                <a:cs typeface="Gill Sans" charset="0"/>
              </a:rPr>
              <a:t>make any other changes?</a:t>
            </a:r>
            <a:endParaRPr lang="en-US" dirty="0">
              <a:solidFill>
                <a:srgbClr val="000000"/>
              </a:solidFill>
              <a:effectLst>
                <a:outerShdw blurRad="38100" dist="38100" dir="2700000" algn="tl">
                  <a:srgbClr val="C0C0C0"/>
                </a:outerShdw>
              </a:effectLst>
              <a:ea typeface="Gill Sans" charset="0"/>
              <a:cs typeface="Gill Sans" charset="0"/>
            </a:endParaRPr>
          </a:p>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 name="Date Placeholder 5"/>
          <p:cNvSpPr>
            <a:spLocks noGrp="1"/>
          </p:cNvSpPr>
          <p:nvPr>
            <p:ph type="dt" sz="half" idx="10"/>
          </p:nvPr>
        </p:nvSpPr>
        <p:spPr/>
        <p:txBody>
          <a:bodyPr/>
          <a:lstStyle/>
          <a:p>
            <a:pPr>
              <a:defRPr/>
            </a:pPr>
            <a:r>
              <a:rPr lang="en-US" smtClean="0"/>
              <a:t>UW CSE P504</a:t>
            </a:r>
            <a:endParaRPr lang="en-US"/>
          </a:p>
        </p:txBody>
      </p:sp>
      <p:sp>
        <p:nvSpPr>
          <p:cNvPr id="8" name="Slide Number Placeholder 7"/>
          <p:cNvSpPr>
            <a:spLocks noGrp="1"/>
          </p:cNvSpPr>
          <p:nvPr>
            <p:ph type="sldNum" sz="quarter" idx="12"/>
          </p:nvPr>
        </p:nvSpPr>
        <p:spPr/>
        <p:txBody>
          <a:bodyPr/>
          <a:lstStyle/>
          <a:p>
            <a:pPr>
              <a:defRPr/>
            </a:pPr>
            <a:fld id="{3451FA2C-3B3E-4FA6-BAFA-85683040B980}"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
          <p:cNvGraphicFramePr>
            <a:graphicFrameLocks noGrp="1"/>
          </p:cNvGraphicFramePr>
          <p:nvPr/>
        </p:nvGraphicFramePr>
        <p:xfrm>
          <a:off x="491660" y="1655383"/>
          <a:ext cx="4609148" cy="4523110"/>
        </p:xfrm>
        <a:graphic>
          <a:graphicData uri="http://schemas.openxmlformats.org/drawingml/2006/table">
            <a:tbl>
              <a:tblPr/>
              <a:tblGrid>
                <a:gridCol w="2727325"/>
                <a:gridCol w="1058863"/>
                <a:gridCol w="822960"/>
              </a:tblGrid>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1"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File Name</a:t>
                      </a:r>
                    </a:p>
                  </a:txBody>
                  <a:tcPr marL="38100" marR="38100" marT="38100" marB="38100" anchor="ctr"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1"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Status</a:t>
                      </a:r>
                    </a:p>
                  </a:txBody>
                  <a:tcPr marL="38100" marR="38100" marT="38100" marB="38100" anchor="ctr"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1"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#Lines</a:t>
                      </a:r>
                    </a:p>
                  </a:txBody>
                  <a:tcPr marL="38100" marR="38100" marT="38100" marB="38100" anchor="ctr"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DummyRegistry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New</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20 </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AbsRegistry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New</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133</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JRMPRegistry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123</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JeremieRegistry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52</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JacORBCosNaming</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133</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IIOPCosNaming</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50</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CmiRegistry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39</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NameService</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197</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NameServiceManager</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15</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gridSpan="3">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2200" b="1" i="0" u="none" strike="noStrike" cap="none" normalizeH="0" baseline="0" dirty="0" smtClean="0">
                          <a:ln>
                            <a:noFill/>
                          </a:ln>
                          <a:solidFill>
                            <a:srgbClr val="993300"/>
                          </a:solidFill>
                          <a:effectLst/>
                          <a:latin typeface="Gill Sans"/>
                          <a:ea typeface="ヒラギノ角ゴ ProN W3" charset="0"/>
                          <a:cs typeface="ヒラギノ角ゴ ProN W3" charset="0"/>
                          <a:sym typeface="Gill Sans" charset="0"/>
                        </a:rPr>
                        <a:t>Changed code: 9 files, 723 lines</a:t>
                      </a:r>
                    </a:p>
                  </a:txBody>
                  <a:tcPr marL="38100" marR="38100" marT="38100" marB="38100" anchor="ctr"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2" name="Title 1"/>
          <p:cNvSpPr>
            <a:spLocks noGrp="1"/>
          </p:cNvSpPr>
          <p:nvPr>
            <p:ph type="title"/>
          </p:nvPr>
        </p:nvSpPr>
        <p:spPr/>
        <p:txBody>
          <a:bodyPr/>
          <a:lstStyle/>
          <a:p>
            <a:r>
              <a:rPr lang="en-US" dirty="0" smtClean="0"/>
              <a:t>Try diff</a:t>
            </a:r>
            <a:endParaRPr lang="en-US"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3451FA2C-3B3E-4FA6-BAFA-85683040B980}"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
          <p:cNvGraphicFramePr>
            <a:graphicFrameLocks noGrp="1"/>
          </p:cNvGraphicFramePr>
          <p:nvPr/>
        </p:nvGraphicFramePr>
        <p:xfrm>
          <a:off x="491660" y="1655383"/>
          <a:ext cx="4609148" cy="4523110"/>
        </p:xfrm>
        <a:graphic>
          <a:graphicData uri="http://schemas.openxmlformats.org/drawingml/2006/table">
            <a:tbl>
              <a:tblPr/>
              <a:tblGrid>
                <a:gridCol w="2727325"/>
                <a:gridCol w="1058863"/>
                <a:gridCol w="822960"/>
              </a:tblGrid>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1"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File Name</a:t>
                      </a:r>
                    </a:p>
                  </a:txBody>
                  <a:tcPr marL="38100" marR="38100" marT="38100" marB="38100" anchor="ctr"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1"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Status</a:t>
                      </a:r>
                    </a:p>
                  </a:txBody>
                  <a:tcPr marL="38100" marR="38100" marT="38100" marB="38100" anchor="ctr"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1"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#Lines</a:t>
                      </a:r>
                    </a:p>
                  </a:txBody>
                  <a:tcPr marL="38100" marR="38100" marT="38100" marB="38100" anchor="ctr"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DummyRegistry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New</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20 </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AbsRegistry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New</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133</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JRMPRegistry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123</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JeremieRegistry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52</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JacORBCosNaming</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133</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IIOPCosNaming</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50</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CmiRegistry</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39</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NameService</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197</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1" i="0" u="none" strike="noStrike" cap="none" normalizeH="0" baseline="0" dirty="0" err="1" smtClean="0">
                          <a:ln>
                            <a:noFill/>
                          </a:ln>
                          <a:solidFill>
                            <a:schemeClr val="tx1"/>
                          </a:solidFill>
                          <a:effectLst/>
                          <a:latin typeface="Courier New" pitchFamily="49" charset="0"/>
                          <a:ea typeface="Courier" charset="0"/>
                          <a:cs typeface="Courier New" pitchFamily="49" charset="0"/>
                          <a:sym typeface="Courier" charset="0"/>
                        </a:rPr>
                        <a:t>NameServiceManager</a:t>
                      </a:r>
                      <a:endParaRPr kumimoji="0" lang="en-US" sz="1900" b="1" i="0" u="none" strike="noStrike" cap="none" normalizeH="0" baseline="0" dirty="0" smtClean="0">
                        <a:ln>
                          <a:noFill/>
                        </a:ln>
                        <a:solidFill>
                          <a:schemeClr val="tx1"/>
                        </a:solidFill>
                        <a:effectLst/>
                        <a:latin typeface="Courier New" pitchFamily="49" charset="0"/>
                        <a:ea typeface="Courier" charset="0"/>
                        <a:cs typeface="Courier New" pitchFamily="49" charset="0"/>
                        <a:sym typeface="Courier" charset="0"/>
                      </a:endParaRP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Modified</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19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15</a:t>
                      </a:r>
                    </a:p>
                  </a:txBody>
                  <a:tcPr marL="38100" marR="38100" marT="38100" marB="3810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1163">
                <a:tc gridSpan="3">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US" sz="2200" b="1" i="0" u="none" strike="noStrike" cap="none" normalizeH="0" baseline="0" dirty="0" smtClean="0">
                          <a:ln>
                            <a:noFill/>
                          </a:ln>
                          <a:solidFill>
                            <a:srgbClr val="993300"/>
                          </a:solidFill>
                          <a:effectLst/>
                          <a:latin typeface="Gill Sans"/>
                          <a:ea typeface="ヒラギノ角ゴ ProN W3" charset="0"/>
                          <a:cs typeface="ヒラギノ角ゴ ProN W3" charset="0"/>
                          <a:sym typeface="Gill Sans" charset="0"/>
                        </a:rPr>
                        <a:t>Changed code: 9 files, 723 lines</a:t>
                      </a:r>
                    </a:p>
                  </a:txBody>
                  <a:tcPr marL="38100" marR="38100" marT="38100" marB="38100" anchor="ctr" horzOverflow="overflow">
                    <a:lnL w="25400" cap="flat" cmpd="sng" algn="ctr">
                      <a:noFill/>
                      <a:prstDash val="solid"/>
                      <a:round/>
                      <a:headEnd type="none" w="med" len="med"/>
                      <a:tailEnd type="none" w="med" len="med"/>
                    </a:lnL>
                    <a:lnR w="254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2" name="Title 1"/>
          <p:cNvSpPr>
            <a:spLocks noGrp="1"/>
          </p:cNvSpPr>
          <p:nvPr>
            <p:ph type="title"/>
          </p:nvPr>
        </p:nvSpPr>
        <p:spPr/>
        <p:txBody>
          <a:bodyPr/>
          <a:lstStyle/>
          <a:p>
            <a:r>
              <a:rPr lang="en-US" dirty="0" smtClean="0"/>
              <a:t>Try diff</a:t>
            </a:r>
            <a:endParaRPr lang="en-US" dirty="0"/>
          </a:p>
        </p:txBody>
      </p:sp>
      <p:graphicFrame>
        <p:nvGraphicFramePr>
          <p:cNvPr id="4" name="Group 3"/>
          <p:cNvGraphicFramePr>
            <a:graphicFrameLocks noGrp="1"/>
          </p:cNvGraphicFramePr>
          <p:nvPr/>
        </p:nvGraphicFramePr>
        <p:xfrm>
          <a:off x="1276920" y="2633031"/>
          <a:ext cx="7648687" cy="2610691"/>
        </p:xfrm>
        <a:graphic>
          <a:graphicData uri="http://schemas.openxmlformats.org/drawingml/2006/table">
            <a:tbl>
              <a:tblPr>
                <a:effectLst>
                  <a:outerShdw blurRad="50800" dist="38100" dir="2700000" algn="tl" rotWithShape="0">
                    <a:prstClr val="black">
                      <a:alpha val="40000"/>
                    </a:prstClr>
                  </a:outerShdw>
                </a:effectLst>
              </a:tblPr>
              <a:tblGrid>
                <a:gridCol w="7648687"/>
              </a:tblGrid>
              <a:tr h="2610691">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 pos="1168400" algn="l"/>
                          <a:tab pos="1168400" algn="l"/>
                          <a:tab pos="1168400" algn="l"/>
                          <a:tab pos="1168400" algn="l"/>
                          <a:tab pos="1168400" algn="l"/>
                          <a:tab pos="1168400" algn="l"/>
                          <a:tab pos="1168400" algn="l"/>
                          <a:tab pos="1168400" algn="l"/>
                          <a:tab pos="1168400" algn="l"/>
                          <a:tab pos="1168400" algn="l"/>
                          <a:tab pos="1168400" algn="l"/>
                        </a:tabLst>
                      </a:pP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public class </a:t>
                      </a:r>
                      <a:r>
                        <a:rPr kumimoji="0" lang="en-US" sz="1400" b="1" i="0" u="none" strike="noStrike" cap="none" normalizeH="0" baseline="0" dirty="0" err="1" smtClean="0">
                          <a:ln>
                            <a:noFill/>
                          </a:ln>
                          <a:solidFill>
                            <a:srgbClr val="FF0000"/>
                          </a:solidFill>
                          <a:effectLst/>
                          <a:latin typeface="Courier New" pitchFamily="49" charset="0"/>
                          <a:ea typeface="Courier" charset="0"/>
                          <a:cs typeface="Courier New" pitchFamily="49" charset="0"/>
                          <a:sym typeface="Courier" charset="0"/>
                        </a:rPr>
                        <a:t>CmiRegistry</a:t>
                      </a: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implements </a:t>
                      </a:r>
                      <a:r>
                        <a:rPr kumimoji="0" lang="en-US" sz="1400" b="1" i="0" u="none" strike="noStrike" cap="none" normalizeH="0" baseline="0" dirty="0" err="1" smtClean="0">
                          <a:ln>
                            <a:noFill/>
                          </a:ln>
                          <a:solidFill>
                            <a:srgbClr val="FF0000"/>
                          </a:solidFill>
                          <a:effectLst/>
                          <a:latin typeface="Courier New" pitchFamily="49" charset="0"/>
                          <a:ea typeface="Courier" charset="0"/>
                          <a:cs typeface="Courier New" pitchFamily="49" charset="0"/>
                          <a:sym typeface="Courier" charset="0"/>
                        </a:rPr>
                        <a:t>NameService</a:t>
                      </a: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 pos="1168400" algn="l"/>
                          <a:tab pos="1168400" algn="l"/>
                          <a:tab pos="1168400" algn="l"/>
                          <a:tab pos="1168400" algn="l"/>
                          <a:tab pos="1168400" algn="l"/>
                          <a:tab pos="1168400" algn="l"/>
                          <a:tab pos="1168400" algn="l"/>
                          <a:tab pos="1168400" algn="l"/>
                          <a:tab pos="1168400" algn="l"/>
                          <a:tab pos="1168400" algn="l"/>
                          <a:tab pos="1168400" algn="l"/>
                        </a:tabLst>
                      </a:pP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public class </a:t>
                      </a:r>
                      <a:r>
                        <a:rPr kumimoji="0" lang="en-US" sz="1400" b="1" i="0" u="none" strike="noStrike" cap="none" normalizeH="0" baseline="0" dirty="0" err="1" smtClean="0">
                          <a:ln>
                            <a:noFill/>
                          </a:ln>
                          <a:solidFill>
                            <a:srgbClr val="FF0000"/>
                          </a:solidFill>
                          <a:effectLst/>
                          <a:latin typeface="Courier New" pitchFamily="49" charset="0"/>
                          <a:ea typeface="Courier" charset="0"/>
                          <a:cs typeface="Courier New" pitchFamily="49" charset="0"/>
                          <a:sym typeface="Courier" charset="0"/>
                        </a:rPr>
                        <a:t>CmiRegistry</a:t>
                      </a: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extends </a:t>
                      </a:r>
                      <a:r>
                        <a:rPr kumimoji="0" lang="en-US" sz="1400" b="1" i="0" u="none" strike="noStrike" cap="none" normalizeH="0" baseline="0" dirty="0" err="1" smtClean="0">
                          <a:ln>
                            <a:noFill/>
                          </a:ln>
                          <a:solidFill>
                            <a:srgbClr val="FF0000"/>
                          </a:solidFill>
                          <a:effectLst/>
                          <a:latin typeface="Courier New" pitchFamily="49" charset="0"/>
                          <a:ea typeface="Courier" charset="0"/>
                          <a:cs typeface="Courier New" pitchFamily="49" charset="0"/>
                          <a:sym typeface="Courier" charset="0"/>
                        </a:rPr>
                        <a:t>AbsRegistry</a:t>
                      </a: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implements </a:t>
                      </a:r>
                      <a:r>
                        <a:rPr kumimoji="0" lang="en-US" sz="1400" b="1" i="0" u="none" strike="noStrike" cap="none" normalizeH="0" baseline="0" dirty="0" err="1" smtClean="0">
                          <a:ln>
                            <a:noFill/>
                          </a:ln>
                          <a:solidFill>
                            <a:srgbClr val="FF0000"/>
                          </a:solidFill>
                          <a:effectLst/>
                          <a:latin typeface="Courier New" pitchFamily="49" charset="0"/>
                          <a:ea typeface="Courier" charset="0"/>
                          <a:cs typeface="Courier New" pitchFamily="49" charset="0"/>
                          <a:sym typeface="Courier" charset="0"/>
                        </a:rPr>
                        <a:t>NameService</a:t>
                      </a: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 pos="1168400" algn="l"/>
                          <a:tab pos="1168400" algn="l"/>
                          <a:tab pos="1168400" algn="l"/>
                          <a:tab pos="1168400" algn="l"/>
                          <a:tab pos="1168400" algn="l"/>
                          <a:tab pos="1168400" algn="l"/>
                          <a:tab pos="1168400" algn="l"/>
                          <a:tab pos="1168400" algn="l"/>
                          <a:tab pos="1168400" algn="l"/>
                          <a:tab pos="1168400" algn="l"/>
                          <a:tab pos="1168400" algn="l"/>
                        </a:tabLst>
                      </a:pP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private </a:t>
                      </a:r>
                      <a:r>
                        <a:rPr kumimoji="0" lang="en-US" sz="1400" b="1" i="0" u="none" strike="noStrike" cap="none" normalizeH="0" baseline="0" dirty="0" err="1" smtClean="0">
                          <a:ln>
                            <a:noFill/>
                          </a:ln>
                          <a:solidFill>
                            <a:srgbClr val="FF0000"/>
                          </a:solidFill>
                          <a:effectLst/>
                          <a:latin typeface="Courier New" pitchFamily="49" charset="0"/>
                          <a:ea typeface="Courier" charset="0"/>
                          <a:cs typeface="Courier New" pitchFamily="49" charset="0"/>
                          <a:sym typeface="Courier" charset="0"/>
                        </a:rPr>
                        <a:t>int</a:t>
                      </a: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port = ... </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 pos="1168400" algn="l"/>
                          <a:tab pos="1168400" algn="l"/>
                          <a:tab pos="1168400" algn="l"/>
                          <a:tab pos="1168400" algn="l"/>
                          <a:tab pos="1168400" algn="l"/>
                          <a:tab pos="1168400" algn="l"/>
                          <a:tab pos="1168400" algn="l"/>
                          <a:tab pos="1168400" algn="l"/>
                          <a:tab pos="1168400" algn="l"/>
                          <a:tab pos="1168400" algn="l"/>
                          <a:tab pos="1168400" algn="l"/>
                        </a:tabLst>
                      </a:pP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private String host = null </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 pos="1168400" algn="l"/>
                          <a:tab pos="1168400" algn="l"/>
                          <a:tab pos="1168400" algn="l"/>
                          <a:tab pos="1168400" algn="l"/>
                          <a:tab pos="1168400" algn="l"/>
                          <a:tab pos="1168400" algn="l"/>
                          <a:tab pos="1168400" algn="l"/>
                          <a:tab pos="1168400" algn="l"/>
                          <a:tab pos="1168400" algn="l"/>
                          <a:tab pos="1168400" algn="l"/>
                          <a:tab pos="1168400" algn="l"/>
                        </a:tabLst>
                      </a:pP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public void </a:t>
                      </a:r>
                      <a:r>
                        <a:rPr kumimoji="0" lang="en-US" sz="1400" b="1" i="0" u="none" strike="noStrike" cap="none" normalizeH="0" baseline="0" dirty="0" err="1" smtClean="0">
                          <a:ln>
                            <a:noFill/>
                          </a:ln>
                          <a:solidFill>
                            <a:srgbClr val="FF0000"/>
                          </a:solidFill>
                          <a:effectLst/>
                          <a:latin typeface="Courier New" pitchFamily="49" charset="0"/>
                          <a:ea typeface="Courier" charset="0"/>
                          <a:cs typeface="Courier New" pitchFamily="49" charset="0"/>
                          <a:sym typeface="Courier" charset="0"/>
                        </a:rPr>
                        <a:t>setPort</a:t>
                      </a: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a:t>
                      </a:r>
                      <a:r>
                        <a:rPr kumimoji="0" lang="en-US" sz="1400" b="1" i="0" u="none" strike="noStrike" cap="none" normalizeH="0" baseline="0" dirty="0" err="1" smtClean="0">
                          <a:ln>
                            <a:noFill/>
                          </a:ln>
                          <a:solidFill>
                            <a:srgbClr val="FF0000"/>
                          </a:solidFill>
                          <a:effectLst/>
                          <a:latin typeface="Courier New" pitchFamily="49" charset="0"/>
                          <a:ea typeface="Courier" charset="0"/>
                          <a:cs typeface="Courier New" pitchFamily="49" charset="0"/>
                          <a:sym typeface="Courier" charset="0"/>
                        </a:rPr>
                        <a:t>int</a:t>
                      </a: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p) {</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 pos="1168400" algn="l"/>
                          <a:tab pos="1168400" algn="l"/>
                          <a:tab pos="1168400" algn="l"/>
                          <a:tab pos="1168400" algn="l"/>
                          <a:tab pos="1168400" algn="l"/>
                          <a:tab pos="1168400" algn="l"/>
                          <a:tab pos="1168400" algn="l"/>
                          <a:tab pos="1168400" algn="l"/>
                          <a:tab pos="1168400" algn="l"/>
                          <a:tab pos="1168400" algn="l"/>
                          <a:tab pos="1168400" algn="l"/>
                        </a:tabLst>
                      </a:pP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if (</a:t>
                      </a:r>
                      <a:r>
                        <a:rPr kumimoji="0" lang="en-US" sz="1400" b="1" i="0" u="none" strike="noStrike" cap="none" normalizeH="0" baseline="0" dirty="0" err="1" smtClean="0">
                          <a:ln>
                            <a:noFill/>
                          </a:ln>
                          <a:solidFill>
                            <a:srgbClr val="FF0000"/>
                          </a:solidFill>
                          <a:effectLst/>
                          <a:latin typeface="Courier New" pitchFamily="49" charset="0"/>
                          <a:ea typeface="Courier" charset="0"/>
                          <a:cs typeface="Courier New" pitchFamily="49" charset="0"/>
                          <a:sym typeface="Courier" charset="0"/>
                        </a:rPr>
                        <a:t>TraceCarol</a:t>
                      </a: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a:t>
                      </a:r>
                      <a:r>
                        <a:rPr kumimoji="0" lang="en-US" sz="1400" b="1" i="0" u="none" strike="noStrike" cap="none" normalizeH="0" baseline="0" dirty="0" err="1" smtClean="0">
                          <a:ln>
                            <a:noFill/>
                          </a:ln>
                          <a:solidFill>
                            <a:srgbClr val="FF0000"/>
                          </a:solidFill>
                          <a:effectLst/>
                          <a:latin typeface="Courier New" pitchFamily="49" charset="0"/>
                          <a:ea typeface="Courier" charset="0"/>
                          <a:cs typeface="Courier New" pitchFamily="49" charset="0"/>
                          <a:sym typeface="Courier" charset="0"/>
                        </a:rPr>
                        <a:t>isDebug</a:t>
                      </a: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 ...</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 pos="1168400" algn="l"/>
                          <a:tab pos="1168400" algn="l"/>
                          <a:tab pos="1168400" algn="l"/>
                          <a:tab pos="1168400" algn="l"/>
                          <a:tab pos="1168400" algn="l"/>
                          <a:tab pos="1168400" algn="l"/>
                          <a:tab pos="1168400" algn="l"/>
                          <a:tab pos="1168400" algn="l"/>
                          <a:tab pos="1168400" algn="l"/>
                          <a:tab pos="1168400" algn="l"/>
                          <a:tab pos="1168400" algn="l"/>
                        </a:tabLst>
                      </a:pP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a:t>
                      </a:r>
                      <a:b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b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 pos="1168400" algn="l"/>
                          <a:tab pos="1168400" algn="l"/>
                          <a:tab pos="1168400" algn="l"/>
                          <a:tab pos="1168400" algn="l"/>
                          <a:tab pos="1168400" algn="l"/>
                          <a:tab pos="1168400" algn="l"/>
                          <a:tab pos="1168400" algn="l"/>
                          <a:tab pos="1168400" algn="l"/>
                          <a:tab pos="1168400" algn="l"/>
                          <a:tab pos="1168400" algn="l"/>
                          <a:tab pos="1168400" algn="l"/>
                        </a:tabLst>
                      </a:pP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public </a:t>
                      </a:r>
                      <a:r>
                        <a:rPr kumimoji="0" lang="en-US" sz="1400" b="1" i="0" u="none" strike="noStrike" cap="none" normalizeH="0" baseline="0" dirty="0" err="1" smtClean="0">
                          <a:ln>
                            <a:noFill/>
                          </a:ln>
                          <a:solidFill>
                            <a:srgbClr val="FF0000"/>
                          </a:solidFill>
                          <a:effectLst/>
                          <a:latin typeface="Courier New" pitchFamily="49" charset="0"/>
                          <a:ea typeface="Courier" charset="0"/>
                          <a:cs typeface="Courier New" pitchFamily="49" charset="0"/>
                          <a:sym typeface="Courier" charset="0"/>
                        </a:rPr>
                        <a:t>int</a:t>
                      </a: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a:t>
                      </a:r>
                      <a:r>
                        <a:rPr kumimoji="0" lang="en-US" sz="1400" b="1" i="0" u="none" strike="noStrike" cap="none" normalizeH="0" baseline="0" dirty="0" err="1" smtClean="0">
                          <a:ln>
                            <a:noFill/>
                          </a:ln>
                          <a:solidFill>
                            <a:srgbClr val="FF0000"/>
                          </a:solidFill>
                          <a:effectLst/>
                          <a:latin typeface="Courier New" pitchFamily="49" charset="0"/>
                          <a:ea typeface="Courier" charset="0"/>
                          <a:cs typeface="Courier New" pitchFamily="49" charset="0"/>
                          <a:sym typeface="Courier" charset="0"/>
                        </a:rPr>
                        <a:t>getPort</a:t>
                      </a: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 pos="1168400" algn="l"/>
                          <a:tab pos="1168400" algn="l"/>
                          <a:tab pos="1168400" algn="l"/>
                          <a:tab pos="1168400" algn="l"/>
                          <a:tab pos="1168400" algn="l"/>
                          <a:tab pos="1168400" algn="l"/>
                          <a:tab pos="1168400" algn="l"/>
                          <a:tab pos="1168400" algn="l"/>
                          <a:tab pos="1168400" algn="l"/>
                          <a:tab pos="1168400" algn="l"/>
                          <a:tab pos="1168400" algn="l"/>
                        </a:tabLst>
                      </a:pP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return port;</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 pos="1168400" algn="l"/>
                          <a:tab pos="1168400" algn="l"/>
                          <a:tab pos="1168400" algn="l"/>
                          <a:tab pos="1168400" algn="l"/>
                          <a:tab pos="1168400" algn="l"/>
                          <a:tab pos="1168400" algn="l"/>
                          <a:tab pos="1168400" algn="l"/>
                          <a:tab pos="1168400" algn="l"/>
                          <a:tab pos="1168400" algn="l"/>
                          <a:tab pos="1168400" algn="l"/>
                          <a:tab pos="1168400" algn="l"/>
                        </a:tabLst>
                      </a:pP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a:t>
                      </a:r>
                    </a:p>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 pos="1168400" algn="l"/>
                          <a:tab pos="1168400" algn="l"/>
                          <a:tab pos="1168400" algn="l"/>
                          <a:tab pos="1168400" algn="l"/>
                          <a:tab pos="1168400" algn="l"/>
                          <a:tab pos="1168400" algn="l"/>
                          <a:tab pos="1168400" algn="l"/>
                          <a:tab pos="1168400" algn="l"/>
                          <a:tab pos="1168400" algn="l"/>
                          <a:tab pos="1168400" algn="l"/>
                          <a:tab pos="1168400" algn="l"/>
                        </a:tabLst>
                      </a:pP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     public void </a:t>
                      </a:r>
                      <a:r>
                        <a:rPr kumimoji="0" lang="en-US" sz="1400" b="1" i="0" u="none" strike="noStrike" cap="none" normalizeH="0" baseline="0" dirty="0" err="1" smtClean="0">
                          <a:ln>
                            <a:noFill/>
                          </a:ln>
                          <a:solidFill>
                            <a:srgbClr val="FF0000"/>
                          </a:solidFill>
                          <a:effectLst/>
                          <a:latin typeface="Courier New" pitchFamily="49" charset="0"/>
                          <a:ea typeface="Courier" charset="0"/>
                          <a:cs typeface="Courier New" pitchFamily="49" charset="0"/>
                          <a:sym typeface="Courier" charset="0"/>
                        </a:rPr>
                        <a:t>setHost</a:t>
                      </a:r>
                      <a:r>
                        <a:rPr kumimoji="0" lang="en-US" sz="1400" b="1" i="0" u="none" strike="noStrike" cap="none" normalizeH="0" baseline="0" dirty="0" smtClean="0">
                          <a:ln>
                            <a:noFill/>
                          </a:ln>
                          <a:solidFill>
                            <a:srgbClr val="FF0000"/>
                          </a:solidFill>
                          <a:effectLst/>
                          <a:latin typeface="Courier New" pitchFamily="49" charset="0"/>
                          <a:ea typeface="Courier" charset="0"/>
                          <a:cs typeface="Courier New" pitchFamily="49" charset="0"/>
                          <a:sym typeface="Courier" charset="0"/>
                        </a:rPr>
                        <a:t>(String host) { ...</a:t>
                      </a:r>
                    </a:p>
                  </a:txBody>
                  <a:tcPr marL="0" marR="0" marT="0" marB="0"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chemeClr val="bg2">
                        <a:lumMod val="60000"/>
                        <a:lumOff val="40000"/>
                      </a:schemeClr>
                    </a:solidFill>
                  </a:tcPr>
                </a:tc>
              </a:tr>
            </a:tbl>
          </a:graphicData>
        </a:graphic>
      </p:graphicFrame>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3451FA2C-3B3E-4FA6-BAFA-85683040B980}"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diff-like approaches</a:t>
            </a:r>
            <a:endParaRPr lang="en-US" dirty="0"/>
          </a:p>
        </p:txBody>
      </p:sp>
      <p:sp>
        <p:nvSpPr>
          <p:cNvPr id="5" name="Content Placeholder 4"/>
          <p:cNvSpPr>
            <a:spLocks noGrp="1"/>
          </p:cNvSpPr>
          <p:nvPr>
            <p:ph idx="1"/>
          </p:nvPr>
        </p:nvSpPr>
        <p:spPr/>
        <p:txBody>
          <a:bodyPr/>
          <a:lstStyle/>
          <a:p>
            <a:r>
              <a:rPr lang="en-US" dirty="0" smtClean="0"/>
              <a:t>Syntactic Diff (</a:t>
            </a:r>
            <a:r>
              <a:rPr lang="en-US" dirty="0" err="1" smtClean="0"/>
              <a:t>Cdiff</a:t>
            </a:r>
            <a:r>
              <a:rPr lang="en-US" dirty="0" smtClean="0"/>
              <a:t>), Semantic Diff, </a:t>
            </a:r>
            <a:r>
              <a:rPr lang="en-US" dirty="0" err="1" smtClean="0"/>
              <a:t>Jdiff</a:t>
            </a:r>
            <a:r>
              <a:rPr lang="en-US" dirty="0" smtClean="0"/>
              <a:t>, BMAT, Eclipse diff, </a:t>
            </a:r>
            <a:r>
              <a:rPr lang="en-US" dirty="0" err="1" smtClean="0"/>
              <a:t>UMLdiff</a:t>
            </a:r>
            <a:r>
              <a:rPr lang="en-US" dirty="0" smtClean="0"/>
              <a:t>, Change Distiller, …</a:t>
            </a:r>
          </a:p>
          <a:p>
            <a:r>
              <a:rPr lang="en-US" dirty="0" smtClean="0"/>
              <a:t>They individually compare code elements at specific granularities using various similarity measures</a:t>
            </a:r>
          </a:p>
          <a:p>
            <a:pPr lvl="1"/>
            <a:r>
              <a:rPr lang="en-US" dirty="0" smtClean="0"/>
              <a:t>Code elements may be lines, abstract syntax trees, control flow graphs, etc.</a:t>
            </a:r>
          </a:p>
          <a:p>
            <a:pPr lvl="1"/>
            <a:r>
              <a:rPr lang="en-US" dirty="0" smtClean="0"/>
              <a:t>Similarity is usually based on names and structure</a:t>
            </a:r>
          </a:p>
          <a:p>
            <a:r>
              <a:rPr lang="en-US" dirty="0" smtClean="0"/>
              <a:t>These tools provide information that is accurate and useful but not well-suited to helping engineers and managers answer the kinds of questions we want</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3451FA2C-3B3E-4FA6-BAFA-85683040B980}"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systematic change</a:t>
            </a:r>
            <a:endParaRPr lang="en-US" dirty="0"/>
          </a:p>
        </p:txBody>
      </p:sp>
      <p:sp>
        <p:nvSpPr>
          <p:cNvPr id="3" name="Content Placeholder 2"/>
          <p:cNvSpPr>
            <a:spLocks noGrp="1"/>
          </p:cNvSpPr>
          <p:nvPr>
            <p:ph idx="1"/>
          </p:nvPr>
        </p:nvSpPr>
        <p:spPr/>
        <p:txBody>
          <a:bodyPr/>
          <a:lstStyle/>
          <a:p>
            <a:r>
              <a:rPr lang="en-US" dirty="0" smtClean="0"/>
              <a:t>Existing diff-based tools do not exploit the fact that programmers often make high-level changes in part by systematically applying lower-level changes</a:t>
            </a:r>
          </a:p>
          <a:p>
            <a:r>
              <a:rPr lang="en-US" dirty="0" smtClean="0"/>
              <a:t>Systematic changes are widespread; examples include</a:t>
            </a:r>
          </a:p>
          <a:p>
            <a:pPr lvl="1"/>
            <a:r>
              <a:rPr lang="en-US" dirty="0" smtClean="0"/>
              <a:t>Refactoring </a:t>
            </a:r>
            <a:r>
              <a:rPr lang="en-US" sz="2000" dirty="0"/>
              <a:t>[</a:t>
            </a:r>
            <a:r>
              <a:rPr lang="en-US" sz="2000" dirty="0" err="1"/>
              <a:t>Opdyke</a:t>
            </a:r>
            <a:r>
              <a:rPr lang="en-US" sz="2000" dirty="0"/>
              <a:t> 92, Griswold 92, Fowler 99...]</a:t>
            </a:r>
          </a:p>
          <a:p>
            <a:pPr lvl="1"/>
            <a:r>
              <a:rPr lang="en-US" dirty="0" smtClean="0"/>
              <a:t>API update </a:t>
            </a:r>
            <a:r>
              <a:rPr lang="en-US" sz="2000" dirty="0"/>
              <a:t>[Chow &amp; Notkin 96, Henkel &amp; </a:t>
            </a:r>
            <a:r>
              <a:rPr lang="en-US" sz="2000" dirty="0" err="1"/>
              <a:t>Diwan</a:t>
            </a:r>
            <a:r>
              <a:rPr lang="en-US" sz="2000" dirty="0"/>
              <a:t> 05, Dig &amp; Johnson 05...]</a:t>
            </a:r>
          </a:p>
          <a:p>
            <a:pPr lvl="1"/>
            <a:r>
              <a:rPr lang="en-US" dirty="0" smtClean="0"/>
              <a:t>Crosscutting concerns </a:t>
            </a:r>
            <a:r>
              <a:rPr lang="en-US" sz="2000" dirty="0"/>
              <a:t>[Kiczales et. al. 97, </a:t>
            </a:r>
            <a:r>
              <a:rPr lang="en-US" sz="2000" dirty="0" err="1"/>
              <a:t>Tarr</a:t>
            </a:r>
            <a:r>
              <a:rPr lang="en-US" sz="2000" dirty="0"/>
              <a:t> et. al. 99, Griswold 01...]</a:t>
            </a:r>
          </a:p>
          <a:p>
            <a:pPr lvl="1"/>
            <a:r>
              <a:rPr lang="en-US" dirty="0" smtClean="0"/>
              <a:t>Consistent updates on code clones </a:t>
            </a:r>
            <a:r>
              <a:rPr lang="en-US" sz="2000" dirty="0" smtClean="0"/>
              <a:t>[Miller &amp; Myers 02, Toomim et. al. 04, Kim et. al. 05, …]</a:t>
            </a:r>
            <a:endParaRPr lang="en-US" dirty="0" smtClean="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imitations of diff-based approaches</a:t>
            </a:r>
            <a:endParaRPr lang="en-US" dirty="0"/>
          </a:p>
        </p:txBody>
      </p:sp>
      <p:sp>
        <p:nvSpPr>
          <p:cNvPr id="3" name="Content Placeholder 2"/>
          <p:cNvSpPr>
            <a:spLocks noGrp="1"/>
          </p:cNvSpPr>
          <p:nvPr>
            <p:ph idx="1"/>
          </p:nvPr>
        </p:nvSpPr>
        <p:spPr/>
        <p:txBody>
          <a:bodyPr/>
          <a:lstStyle/>
          <a:p>
            <a:r>
              <a:rPr lang="en-US" dirty="0" smtClean="0"/>
              <a:t>These approaches do not group related changes with respect to a high-level change – but rather by structural program units such as files</a:t>
            </a:r>
          </a:p>
          <a:p>
            <a:r>
              <a:rPr lang="en-US" dirty="0" smtClean="0"/>
              <a:t>In part because of this first limitation, they do not make it easy to identify incomplete or missed parts of high-level changes</a:t>
            </a:r>
          </a:p>
          <a:p>
            <a:r>
              <a:rPr lang="en-US" dirty="0" smtClean="0"/>
              <a:t>They leave it to the programmer to discover any useful contextual information surrounding the low-level changes</a:t>
            </a:r>
            <a:br>
              <a:rPr lang="en-US" dirty="0" smtClean="0"/>
            </a:br>
            <a:endParaRPr lang="en-US" dirty="0" smtClean="0"/>
          </a:p>
          <a:p>
            <a:r>
              <a:rPr lang="en-US" dirty="0" smtClean="0"/>
              <a:t>In other words, these approaches are program-centric but not </a:t>
            </a:r>
            <a:r>
              <a:rPr lang="en-US" i="1" dirty="0" smtClean="0"/>
              <a:t>change-centric</a:t>
            </a:r>
            <a:endParaRPr lang="en-US" i="1"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p:txBody>
          <a:bodyPr/>
          <a:lstStyle/>
          <a:p>
            <a:r>
              <a:rPr lang="en-US" dirty="0" smtClean="0"/>
              <a:t>Ex: No change-based grouping</a:t>
            </a:r>
            <a:endParaRPr lang="en-US" dirty="0"/>
          </a:p>
        </p:txBody>
      </p:sp>
      <p:sp>
        <p:nvSpPr>
          <p:cNvPr id="4" name="Content Placeholder 3"/>
          <p:cNvSpPr>
            <a:spLocks noGrp="1"/>
          </p:cNvSpPr>
          <p:nvPr>
            <p:ph idx="1"/>
          </p:nvPr>
        </p:nvSpPr>
        <p:spPr>
          <a:xfrm>
            <a:off x="676275" y="4625789"/>
            <a:ext cx="7772400" cy="2610522"/>
          </a:xfrm>
        </p:spPr>
        <p:txBody>
          <a:bodyPr/>
          <a:lstStyle/>
          <a:p>
            <a:r>
              <a:rPr lang="en-US" dirty="0" smtClean="0"/>
              <a:t>The programmer must determine that the same changes have been made in these three related classes – if they even choose to think about this</a:t>
            </a:r>
            <a:endParaRPr lang="en-US" dirty="0"/>
          </a:p>
        </p:txBody>
      </p:sp>
      <p:graphicFrame>
        <p:nvGraphicFramePr>
          <p:cNvPr id="8" name="Diagram 7"/>
          <p:cNvGraphicFramePr/>
          <p:nvPr/>
        </p:nvGraphicFramePr>
        <p:xfrm>
          <a:off x="1514475" y="1108038"/>
          <a:ext cx="6096000" cy="359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3451FA2C-3B3E-4FA6-BAFA-85683040B980}"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a:t>
            </a:r>
            <a:endParaRPr lang="en-US" dirty="0"/>
          </a:p>
        </p:txBody>
      </p:sp>
      <p:sp>
        <p:nvSpPr>
          <p:cNvPr id="3" name="Content Placeholder 2"/>
          <p:cNvSpPr>
            <a:spLocks noGrp="1"/>
          </p:cNvSpPr>
          <p:nvPr>
            <p:ph idx="1"/>
          </p:nvPr>
        </p:nvSpPr>
        <p:spPr/>
        <p:txBody>
          <a:bodyPr/>
          <a:lstStyle/>
          <a:p>
            <a:r>
              <a:rPr lang="en-US" dirty="0" err="1" smtClean="0"/>
              <a:t>Concolic</a:t>
            </a:r>
            <a:r>
              <a:rPr lang="en-US" dirty="0" smtClean="0"/>
              <a:t> testing – in depth</a:t>
            </a:r>
          </a:p>
          <a:p>
            <a:r>
              <a:rPr lang="en-US" dirty="0" smtClean="0"/>
              <a:t>Continuous testing – not in depth</a:t>
            </a:r>
          </a:p>
          <a:p>
            <a:r>
              <a:rPr lang="en-US" dirty="0" smtClean="0"/>
              <a:t>Carving from system tests – even less in depth</a:t>
            </a:r>
          </a:p>
          <a:p>
            <a:r>
              <a:rPr lang="en-US" dirty="0" smtClean="0"/>
              <a:t>Speculation – discussion about the idea</a:t>
            </a:r>
          </a:p>
          <a:p>
            <a:r>
              <a:rPr lang="en-US" dirty="0" err="1" smtClean="0"/>
              <a:t>LSDiff</a:t>
            </a:r>
            <a:r>
              <a:rPr lang="en-US" dirty="0" smtClean="0"/>
              <a:t> – in depth</a:t>
            </a:r>
          </a:p>
          <a:p>
            <a:r>
              <a:rPr lang="en-US" dirty="0" err="1" smtClean="0"/>
              <a:t>Reflexion</a:t>
            </a:r>
            <a:r>
              <a:rPr lang="en-US" dirty="0" smtClean="0"/>
              <a:t> models – in some depth</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p:txBody>
          <a:bodyPr/>
          <a:lstStyle/>
          <a:p>
            <a:r>
              <a:rPr lang="en-US" dirty="0" smtClean="0"/>
              <a:t>Ex: Hard to see missed changed</a:t>
            </a:r>
            <a:endParaRPr lang="en-US" dirty="0"/>
          </a:p>
        </p:txBody>
      </p:sp>
      <p:sp>
        <p:nvSpPr>
          <p:cNvPr id="4" name="Content Placeholder 3"/>
          <p:cNvSpPr>
            <a:spLocks noGrp="1"/>
          </p:cNvSpPr>
          <p:nvPr>
            <p:ph idx="1"/>
          </p:nvPr>
        </p:nvSpPr>
        <p:spPr>
          <a:xfrm>
            <a:off x="676275" y="4625789"/>
            <a:ext cx="7772400" cy="2610522"/>
          </a:xfrm>
        </p:spPr>
        <p:txBody>
          <a:bodyPr/>
          <a:lstStyle/>
          <a:p>
            <a:pPr eaLnBrk="1" hangingPunct="1"/>
            <a:r>
              <a:rPr lang="en-US" dirty="0" smtClean="0"/>
              <a:t>The programmer must </a:t>
            </a:r>
            <a:r>
              <a:rPr lang="en-US" dirty="0" smtClean="0">
                <a:latin typeface="Helvetica" charset="0"/>
                <a:cs typeface="Helvetica" charset="0"/>
                <a:sym typeface="Helvetica" charset="0"/>
              </a:rPr>
              <a:t>decide to look for a missing or inconsistent change – there is no help from the tool</a:t>
            </a:r>
            <a:endParaRPr lang="en-US" dirty="0"/>
          </a:p>
        </p:txBody>
      </p:sp>
      <p:graphicFrame>
        <p:nvGraphicFramePr>
          <p:cNvPr id="8" name="Diagram 7"/>
          <p:cNvGraphicFramePr/>
          <p:nvPr/>
        </p:nvGraphicFramePr>
        <p:xfrm>
          <a:off x="1514475" y="1108038"/>
          <a:ext cx="6096000" cy="359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3451FA2C-3B3E-4FA6-BAFA-85683040B980}"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p:txBody>
          <a:bodyPr/>
          <a:lstStyle/>
          <a:p>
            <a:r>
              <a:rPr lang="en-US" dirty="0" smtClean="0"/>
              <a:t>Ex: Lack of contextual information</a:t>
            </a:r>
            <a:endParaRPr lang="en-US" dirty="0"/>
          </a:p>
        </p:txBody>
      </p:sp>
      <p:sp>
        <p:nvSpPr>
          <p:cNvPr id="4" name="Content Placeholder 3"/>
          <p:cNvSpPr>
            <a:spLocks noGrp="1"/>
          </p:cNvSpPr>
          <p:nvPr>
            <p:ph idx="1"/>
          </p:nvPr>
        </p:nvSpPr>
        <p:spPr>
          <a:xfrm>
            <a:off x="676275" y="5723070"/>
            <a:ext cx="7772400" cy="830997"/>
          </a:xfrm>
        </p:spPr>
        <p:txBody>
          <a:bodyPr>
            <a:spAutoFit/>
          </a:bodyPr>
          <a:lstStyle/>
          <a:p>
            <a:r>
              <a:rPr lang="en-US" dirty="0" smtClean="0"/>
              <a:t>Three subclasses of a class changed in the same way would not be identified by the tools themselves</a:t>
            </a:r>
            <a:endParaRPr lang="en-US" dirty="0"/>
          </a:p>
        </p:txBody>
      </p:sp>
      <p:graphicFrame>
        <p:nvGraphicFramePr>
          <p:cNvPr id="5" name="Diagram 4"/>
          <p:cNvGraphicFramePr/>
          <p:nvPr/>
        </p:nvGraphicFramePr>
        <p:xfrm>
          <a:off x="302446" y="3449917"/>
          <a:ext cx="8520057" cy="2111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2"/>
          <p:cNvSpPr>
            <a:spLocks/>
          </p:cNvSpPr>
          <p:nvPr/>
        </p:nvSpPr>
        <p:spPr bwMode="auto">
          <a:xfrm>
            <a:off x="3151991" y="1355913"/>
            <a:ext cx="2818503" cy="1935928"/>
          </a:xfrm>
          <a:prstGeom prst="roundRect">
            <a:avLst>
              <a:gd name="adj" fmla="val 7500"/>
            </a:avLst>
          </a:prstGeom>
          <a:noFill/>
          <a:ln w="19050" cap="flat">
            <a:solidFill>
              <a:schemeClr val="tx1"/>
            </a:solidFill>
            <a:prstDash val="solid"/>
            <a:miter lim="800000"/>
            <a:headEnd type="none" w="med" len="med"/>
            <a:tailEnd type="none" w="med" len="med"/>
          </a:ln>
        </p:spPr>
        <p:txBody>
          <a:bodyPr lIns="91440" tIns="91440" rIns="182880" bIns="182880"/>
          <a:lstStyle/>
          <a:p>
            <a:pPr algn="l">
              <a:defRPr/>
            </a:pPr>
            <a:r>
              <a:rPr lang="en-US" sz="2000" b="1" dirty="0">
                <a:solidFill>
                  <a:schemeClr val="tx1"/>
                </a:solidFill>
                <a:latin typeface="Courier New" pitchFamily="49" charset="0"/>
                <a:ea typeface="Courier" charset="0"/>
                <a:cs typeface="Courier New" pitchFamily="49" charset="0"/>
                <a:sym typeface="Courier" charset="0"/>
              </a:rPr>
              <a:t>class </a:t>
            </a:r>
            <a:r>
              <a:rPr lang="en-US" sz="2000" b="1" dirty="0" smtClean="0">
                <a:solidFill>
                  <a:schemeClr val="tx1"/>
                </a:solidFill>
                <a:latin typeface="Courier New" pitchFamily="49" charset="0"/>
                <a:ea typeface="Courier" charset="0"/>
                <a:cs typeface="Courier New" pitchFamily="49" charset="0"/>
                <a:sym typeface="Courier" charset="0"/>
              </a:rPr>
              <a:t>Car</a:t>
            </a:r>
            <a:br>
              <a:rPr lang="en-US" sz="2000" b="1" dirty="0" smtClean="0">
                <a:solidFill>
                  <a:schemeClr val="tx1"/>
                </a:solidFill>
                <a:latin typeface="Courier New" pitchFamily="49" charset="0"/>
                <a:ea typeface="Courier" charset="0"/>
                <a:cs typeface="Courier New" pitchFamily="49" charset="0"/>
                <a:sym typeface="Courier" charset="0"/>
              </a:rPr>
            </a:br>
            <a:r>
              <a:rPr lang="en-US" sz="2000" b="1" dirty="0" smtClean="0">
                <a:solidFill>
                  <a:schemeClr val="tx1"/>
                </a:solidFill>
                <a:latin typeface="Courier New" pitchFamily="49" charset="0"/>
                <a:ea typeface="Courier" charset="0"/>
                <a:cs typeface="Courier New" pitchFamily="49" charset="0"/>
                <a:sym typeface="Courier" charset="0"/>
              </a:rPr>
              <a:t>  ...</a:t>
            </a:r>
            <a:endParaRPr lang="en-US" sz="2000" b="1" dirty="0">
              <a:solidFill>
                <a:schemeClr val="tx1"/>
              </a:solidFill>
              <a:latin typeface="Courier New" pitchFamily="49" charset="0"/>
              <a:ea typeface="Courier" charset="0"/>
              <a:cs typeface="Courier New" pitchFamily="49" charset="0"/>
              <a:sym typeface="Courier" charset="0"/>
            </a:endParaRPr>
          </a:p>
          <a:p>
            <a:pPr algn="l">
              <a:defRPr/>
            </a:pPr>
            <a:r>
              <a:rPr lang="en-US" sz="2000" b="1" dirty="0" smtClean="0">
                <a:solidFill>
                  <a:schemeClr val="tx1"/>
                </a:solidFill>
                <a:latin typeface="Courier New" pitchFamily="49" charset="0"/>
                <a:ea typeface="Courier" charset="0"/>
                <a:cs typeface="Courier New" pitchFamily="49" charset="0"/>
                <a:sym typeface="Courier" charset="0"/>
              </a:rPr>
              <a:t>  run </a:t>
            </a:r>
            <a:r>
              <a:rPr lang="en-US" sz="2000" b="1" dirty="0">
                <a:solidFill>
                  <a:schemeClr val="tx1"/>
                </a:solidFill>
                <a:latin typeface="Courier New" pitchFamily="49" charset="0"/>
                <a:ea typeface="Courier" charset="0"/>
                <a:cs typeface="Courier New" pitchFamily="49" charset="0"/>
                <a:sym typeface="Courier" charset="0"/>
              </a:rPr>
              <a:t>() {</a:t>
            </a:r>
          </a:p>
          <a:p>
            <a:pPr algn="l">
              <a:defRPr/>
            </a:pPr>
            <a:r>
              <a:rPr lang="en-US" sz="2000" b="1" dirty="0" smtClean="0">
                <a:solidFill>
                  <a:schemeClr val="tx1"/>
                </a:solidFill>
                <a:latin typeface="Courier New" pitchFamily="49" charset="0"/>
                <a:ea typeface="Courier" charset="0"/>
                <a:cs typeface="Courier New" pitchFamily="49" charset="0"/>
                <a:sym typeface="Courier" charset="0"/>
              </a:rPr>
              <a:t>  ...</a:t>
            </a:r>
            <a:endParaRPr lang="en-US" sz="2000" b="1" dirty="0">
              <a:solidFill>
                <a:schemeClr val="tx1"/>
              </a:solidFill>
              <a:latin typeface="Courier New" pitchFamily="49" charset="0"/>
              <a:ea typeface="Courier" charset="0"/>
              <a:cs typeface="Courier New" pitchFamily="49" charset="0"/>
              <a:sym typeface="Courier" charset="0"/>
            </a:endParaRPr>
          </a:p>
          <a:p>
            <a:pPr algn="l">
              <a:defRPr/>
            </a:pPr>
            <a:r>
              <a:rPr lang="en-US" sz="2000" b="1" dirty="0" smtClean="0">
                <a:solidFill>
                  <a:schemeClr val="tx1"/>
                </a:solidFill>
                <a:latin typeface="Courier New" pitchFamily="49" charset="0"/>
                <a:ea typeface="Courier" charset="0"/>
                <a:cs typeface="Courier New" pitchFamily="49" charset="0"/>
                <a:sym typeface="Courier" charset="0"/>
              </a:rPr>
              <a:t>  }</a:t>
            </a:r>
            <a:endParaRPr lang="en-US" sz="2000" b="1" dirty="0">
              <a:solidFill>
                <a:schemeClr val="tx1"/>
              </a:solidFill>
              <a:latin typeface="Courier New" pitchFamily="49" charset="0"/>
              <a:ea typeface="Courier" charset="0"/>
              <a:cs typeface="Courier New" pitchFamily="49" charset="0"/>
              <a:sym typeface="Courier" charset="0"/>
            </a:endParaRPr>
          </a:p>
        </p:txBody>
      </p:sp>
      <p:sp>
        <p:nvSpPr>
          <p:cNvPr id="7" name="Date Placeholder 6"/>
          <p:cNvSpPr>
            <a:spLocks noGrp="1"/>
          </p:cNvSpPr>
          <p:nvPr>
            <p:ph type="dt" sz="half" idx="10"/>
          </p:nvPr>
        </p:nvSpPr>
        <p:spPr/>
        <p:txBody>
          <a:bodyPr/>
          <a:lstStyle/>
          <a:p>
            <a:pPr>
              <a:defRPr/>
            </a:pPr>
            <a:r>
              <a:rPr lang="en-US" smtClean="0"/>
              <a:t>UW CSE P504</a:t>
            </a:r>
            <a:endParaRPr lang="en-US"/>
          </a:p>
        </p:txBody>
      </p:sp>
      <p:sp>
        <p:nvSpPr>
          <p:cNvPr id="8" name="Slide Number Placeholder 7"/>
          <p:cNvSpPr>
            <a:spLocks noGrp="1"/>
          </p:cNvSpPr>
          <p:nvPr>
            <p:ph type="sldNum" sz="quarter" idx="12"/>
          </p:nvPr>
        </p:nvSpPr>
        <p:spPr/>
        <p:txBody>
          <a:bodyPr/>
          <a:lstStyle/>
          <a:p>
            <a:pPr>
              <a:defRPr/>
            </a:pPr>
            <a:fld id="{3451FA2C-3B3E-4FA6-BAFA-85683040B980}"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p:txBody>
          <a:bodyPr/>
          <a:lstStyle/>
          <a:p>
            <a:r>
              <a:rPr lang="en-US" dirty="0" smtClean="0"/>
              <a:t>The Logical Structural Diff Approach</a:t>
            </a:r>
          </a:p>
        </p:txBody>
      </p:sp>
      <p:sp>
        <p:nvSpPr>
          <p:cNvPr id="55299" name="Rectangle 2"/>
          <p:cNvSpPr>
            <a:spLocks noGrp="1" noChangeArrowheads="1"/>
          </p:cNvSpPr>
          <p:nvPr>
            <p:ph type="body" idx="1"/>
          </p:nvPr>
        </p:nvSpPr>
        <p:spPr/>
        <p:txBody>
          <a:bodyPr/>
          <a:lstStyle/>
          <a:p>
            <a:r>
              <a:rPr lang="en-US" dirty="0" err="1" smtClean="0"/>
              <a:t>LSDiff</a:t>
            </a:r>
            <a:r>
              <a:rPr lang="en-US" dirty="0" smtClean="0"/>
              <a:t> computes structural differences between two versions using logic rules and facts</a:t>
            </a:r>
          </a:p>
          <a:p>
            <a:r>
              <a:rPr lang="en-US" dirty="0" smtClean="0"/>
              <a:t>Each rule represents a group of transformations that share similar structural characteristics – a systematic change</a:t>
            </a:r>
          </a:p>
          <a:p>
            <a:r>
              <a:rPr lang="en-US" dirty="0" smtClean="0"/>
              <a:t>Our inference algorithm automatically discovers these rules</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p:txBody>
          <a:bodyPr/>
          <a:lstStyle/>
          <a:p>
            <a:r>
              <a:rPr lang="en-US" dirty="0" smtClean="0"/>
              <a:t>Conciseness</a:t>
            </a:r>
            <a:endParaRPr lang="en-US" dirty="0"/>
          </a:p>
        </p:txBody>
      </p:sp>
      <p:graphicFrame>
        <p:nvGraphicFramePr>
          <p:cNvPr id="8" name="Diagram 7"/>
          <p:cNvGraphicFramePr/>
          <p:nvPr/>
        </p:nvGraphicFramePr>
        <p:xfrm>
          <a:off x="1514475" y="1108038"/>
          <a:ext cx="6096000" cy="359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bwMode="auto">
          <a:xfrm>
            <a:off x="215153" y="2054710"/>
            <a:ext cx="7530353" cy="710005"/>
          </a:xfrm>
          <a:prstGeom prst="roundRect">
            <a:avLst/>
          </a:prstGeom>
          <a:solidFill>
            <a:srgbClr val="FF0000">
              <a:alpha val="3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LSD</a:t>
            </a:r>
            <a:br>
              <a:rPr kumimoji="0" lang="en-US" sz="2400" b="1" i="0" u="none" strike="noStrike" cap="none" normalizeH="0" baseline="0" dirty="0" smtClean="0">
                <a:ln>
                  <a:noFill/>
                </a:ln>
                <a:solidFill>
                  <a:schemeClr val="tx1"/>
                </a:solidFill>
                <a:effectLst/>
                <a:latin typeface="Arial" charset="0"/>
              </a:rPr>
            </a:br>
            <a:r>
              <a:rPr kumimoji="0" lang="en-US" sz="2400" b="1" i="0" u="none" strike="noStrike" cap="none" normalizeH="0" baseline="0" dirty="0" smtClean="0">
                <a:ln>
                  <a:noFill/>
                </a:ln>
                <a:solidFill>
                  <a:schemeClr val="tx1"/>
                </a:solidFill>
                <a:effectLst/>
                <a:latin typeface="Arial" charset="0"/>
              </a:rPr>
              <a:t>Rule</a:t>
            </a:r>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7" name="Slide Number Placeholder 6"/>
          <p:cNvSpPr>
            <a:spLocks noGrp="1"/>
          </p:cNvSpPr>
          <p:nvPr>
            <p:ph type="sldNum" sz="quarter" idx="12"/>
          </p:nvPr>
        </p:nvSpPr>
        <p:spPr/>
        <p:txBody>
          <a:bodyPr/>
          <a:lstStyle/>
          <a:p>
            <a:pPr>
              <a:defRPr/>
            </a:pPr>
            <a:fld id="{3451FA2C-3B3E-4FA6-BAFA-85683040B980}"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p:txBody>
          <a:bodyPr/>
          <a:lstStyle/>
          <a:p>
            <a:r>
              <a:rPr lang="en-US" dirty="0" smtClean="0"/>
              <a:t>Explicit exceptions</a:t>
            </a:r>
            <a:endParaRPr lang="en-US" dirty="0"/>
          </a:p>
        </p:txBody>
      </p:sp>
      <p:graphicFrame>
        <p:nvGraphicFramePr>
          <p:cNvPr id="8" name="Diagram 7"/>
          <p:cNvGraphicFramePr/>
          <p:nvPr/>
        </p:nvGraphicFramePr>
        <p:xfrm>
          <a:off x="1514475" y="1108038"/>
          <a:ext cx="6096000" cy="359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bwMode="auto">
          <a:xfrm>
            <a:off x="215153" y="2054710"/>
            <a:ext cx="7530353" cy="1151069"/>
          </a:xfrm>
          <a:prstGeom prst="roundRect">
            <a:avLst/>
          </a:prstGeom>
          <a:solidFill>
            <a:srgbClr val="FF0000">
              <a:alpha val="3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LSD</a:t>
            </a:r>
            <a:br>
              <a:rPr kumimoji="0" lang="en-US" sz="2400" b="1" i="0" u="none" strike="noStrike" cap="none" normalizeH="0" baseline="0" dirty="0" smtClean="0">
                <a:ln>
                  <a:noFill/>
                </a:ln>
                <a:solidFill>
                  <a:schemeClr val="tx1"/>
                </a:solidFill>
                <a:effectLst/>
                <a:latin typeface="Arial" charset="0"/>
              </a:rPr>
            </a:br>
            <a:r>
              <a:rPr kumimoji="0" lang="en-US" sz="2400" b="1" i="0" u="none" strike="noStrike" cap="none" normalizeH="0" baseline="0" dirty="0" smtClean="0">
                <a:ln>
                  <a:noFill/>
                </a:ln>
                <a:solidFill>
                  <a:schemeClr val="tx1"/>
                </a:solidFill>
                <a:effectLst/>
                <a:latin typeface="Arial" charset="0"/>
              </a:rPr>
              <a:t>Rule</a:t>
            </a:r>
          </a:p>
        </p:txBody>
      </p:sp>
      <p:sp>
        <p:nvSpPr>
          <p:cNvPr id="5" name="TextBox 4"/>
          <p:cNvSpPr txBox="1"/>
          <p:nvPr/>
        </p:nvSpPr>
        <p:spPr>
          <a:xfrm>
            <a:off x="2291380" y="2718098"/>
            <a:ext cx="548640" cy="523220"/>
          </a:xfrm>
          <a:prstGeom prst="rect">
            <a:avLst/>
          </a:prstGeom>
          <a:noFill/>
        </p:spPr>
        <p:txBody>
          <a:bodyPr wrap="square" rtlCol="0">
            <a:spAutoFit/>
          </a:bodyPr>
          <a:lstStyle/>
          <a:p>
            <a:r>
              <a:rPr lang="en-US" sz="2800" b="1" dirty="0" smtClean="0">
                <a:latin typeface="Lucida Handwriting"/>
                <a:sym typeface="Symbol"/>
              </a:rPr>
              <a:t>√</a:t>
            </a:r>
            <a:endParaRPr lang="en-US" b="1" dirty="0"/>
          </a:p>
        </p:txBody>
      </p:sp>
      <p:sp>
        <p:nvSpPr>
          <p:cNvPr id="7" name="TextBox 6"/>
          <p:cNvSpPr txBox="1"/>
          <p:nvPr/>
        </p:nvSpPr>
        <p:spPr>
          <a:xfrm>
            <a:off x="6391837" y="2718098"/>
            <a:ext cx="548640" cy="523220"/>
          </a:xfrm>
          <a:prstGeom prst="rect">
            <a:avLst/>
          </a:prstGeom>
          <a:noFill/>
        </p:spPr>
        <p:txBody>
          <a:bodyPr wrap="square" rtlCol="0">
            <a:spAutoFit/>
          </a:bodyPr>
          <a:lstStyle/>
          <a:p>
            <a:r>
              <a:rPr lang="en-US" sz="2800" b="1" dirty="0" smtClean="0">
                <a:latin typeface="Lucida Handwriting"/>
                <a:sym typeface="Symbol"/>
              </a:rPr>
              <a:t>√</a:t>
            </a:r>
            <a:endParaRPr lang="en-US" b="1" dirty="0"/>
          </a:p>
        </p:txBody>
      </p:sp>
      <p:sp>
        <p:nvSpPr>
          <p:cNvPr id="9" name="TextBox 8"/>
          <p:cNvSpPr txBox="1"/>
          <p:nvPr/>
        </p:nvSpPr>
        <p:spPr>
          <a:xfrm>
            <a:off x="4288155" y="2718098"/>
            <a:ext cx="548640" cy="523220"/>
          </a:xfrm>
          <a:prstGeom prst="rect">
            <a:avLst/>
          </a:prstGeom>
          <a:noFill/>
        </p:spPr>
        <p:txBody>
          <a:bodyPr wrap="square" rtlCol="0">
            <a:spAutoFit/>
          </a:bodyPr>
          <a:lstStyle/>
          <a:p>
            <a:r>
              <a:rPr lang="en-US" sz="2800" b="1" dirty="0" smtClean="0">
                <a:latin typeface="Lucida Handwriting"/>
                <a:sym typeface="Symbol"/>
              </a:rPr>
              <a:t>X</a:t>
            </a:r>
            <a:endParaRPr lang="en-US" b="1" dirty="0"/>
          </a:p>
        </p:txBody>
      </p:sp>
      <p:sp>
        <p:nvSpPr>
          <p:cNvPr id="10" name="Date Placeholder 9"/>
          <p:cNvSpPr>
            <a:spLocks noGrp="1"/>
          </p:cNvSpPr>
          <p:nvPr>
            <p:ph type="dt" sz="half" idx="10"/>
          </p:nvPr>
        </p:nvSpPr>
        <p:spPr/>
        <p:txBody>
          <a:bodyPr/>
          <a:lstStyle/>
          <a:p>
            <a:pPr>
              <a:defRPr/>
            </a:pPr>
            <a:r>
              <a:rPr lang="en-US" smtClean="0"/>
              <a:t>UW CSE P504</a:t>
            </a:r>
            <a:endParaRPr lang="en-US"/>
          </a:p>
        </p:txBody>
      </p:sp>
      <p:sp>
        <p:nvSpPr>
          <p:cNvPr id="11" name="Slide Number Placeholder 10"/>
          <p:cNvSpPr>
            <a:spLocks noGrp="1"/>
          </p:cNvSpPr>
          <p:nvPr>
            <p:ph type="sldNum" sz="quarter" idx="12"/>
          </p:nvPr>
        </p:nvSpPr>
        <p:spPr/>
        <p:txBody>
          <a:bodyPr/>
          <a:lstStyle/>
          <a:p>
            <a:pPr>
              <a:defRPr/>
            </a:pPr>
            <a:fld id="{3451FA2C-3B3E-4FA6-BAFA-85683040B980}"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p:txBody>
          <a:bodyPr/>
          <a:lstStyle/>
          <a:p>
            <a:r>
              <a:rPr lang="en-US" dirty="0" smtClean="0"/>
              <a:t>Additional context</a:t>
            </a:r>
            <a:endParaRPr lang="en-US" dirty="0"/>
          </a:p>
        </p:txBody>
      </p:sp>
      <p:graphicFrame>
        <p:nvGraphicFramePr>
          <p:cNvPr id="5" name="Diagram 4"/>
          <p:cNvGraphicFramePr/>
          <p:nvPr/>
        </p:nvGraphicFramePr>
        <p:xfrm>
          <a:off x="1141542" y="3439159"/>
          <a:ext cx="7776547" cy="2111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2"/>
          <p:cNvSpPr>
            <a:spLocks/>
          </p:cNvSpPr>
          <p:nvPr/>
        </p:nvSpPr>
        <p:spPr bwMode="auto">
          <a:xfrm>
            <a:off x="3151991" y="1355913"/>
            <a:ext cx="2818503" cy="1935928"/>
          </a:xfrm>
          <a:prstGeom prst="roundRect">
            <a:avLst>
              <a:gd name="adj" fmla="val 7500"/>
            </a:avLst>
          </a:prstGeom>
          <a:noFill/>
          <a:ln w="19050" cap="flat">
            <a:solidFill>
              <a:schemeClr val="tx1"/>
            </a:solidFill>
            <a:prstDash val="solid"/>
            <a:miter lim="800000"/>
            <a:headEnd type="none" w="med" len="med"/>
            <a:tailEnd type="none" w="med" len="med"/>
          </a:ln>
        </p:spPr>
        <p:txBody>
          <a:bodyPr lIns="91440" tIns="91440" rIns="182880" bIns="182880"/>
          <a:lstStyle/>
          <a:p>
            <a:pPr algn="l">
              <a:defRPr/>
            </a:pPr>
            <a:r>
              <a:rPr lang="en-US" sz="2000" b="1" dirty="0">
                <a:solidFill>
                  <a:schemeClr val="tx1"/>
                </a:solidFill>
                <a:latin typeface="Courier New" pitchFamily="49" charset="0"/>
                <a:ea typeface="Courier" charset="0"/>
                <a:cs typeface="Courier New" pitchFamily="49" charset="0"/>
                <a:sym typeface="Courier" charset="0"/>
              </a:rPr>
              <a:t>class </a:t>
            </a:r>
            <a:r>
              <a:rPr lang="en-US" sz="2000" b="1" dirty="0" smtClean="0">
                <a:solidFill>
                  <a:schemeClr val="tx1"/>
                </a:solidFill>
                <a:latin typeface="Courier New" pitchFamily="49" charset="0"/>
                <a:ea typeface="Courier" charset="0"/>
                <a:cs typeface="Courier New" pitchFamily="49" charset="0"/>
                <a:sym typeface="Courier" charset="0"/>
              </a:rPr>
              <a:t>Car</a:t>
            </a:r>
            <a:br>
              <a:rPr lang="en-US" sz="2000" b="1" dirty="0" smtClean="0">
                <a:solidFill>
                  <a:schemeClr val="tx1"/>
                </a:solidFill>
                <a:latin typeface="Courier New" pitchFamily="49" charset="0"/>
                <a:ea typeface="Courier" charset="0"/>
                <a:cs typeface="Courier New" pitchFamily="49" charset="0"/>
                <a:sym typeface="Courier" charset="0"/>
              </a:rPr>
            </a:br>
            <a:r>
              <a:rPr lang="en-US" sz="2000" b="1" dirty="0" smtClean="0">
                <a:solidFill>
                  <a:schemeClr val="tx1"/>
                </a:solidFill>
                <a:latin typeface="Courier New" pitchFamily="49" charset="0"/>
                <a:ea typeface="Courier" charset="0"/>
                <a:cs typeface="Courier New" pitchFamily="49" charset="0"/>
                <a:sym typeface="Courier" charset="0"/>
              </a:rPr>
              <a:t>  ...</a:t>
            </a:r>
            <a:endParaRPr lang="en-US" sz="2000" b="1" dirty="0">
              <a:solidFill>
                <a:schemeClr val="tx1"/>
              </a:solidFill>
              <a:latin typeface="Courier New" pitchFamily="49" charset="0"/>
              <a:ea typeface="Courier" charset="0"/>
              <a:cs typeface="Courier New" pitchFamily="49" charset="0"/>
              <a:sym typeface="Courier" charset="0"/>
            </a:endParaRPr>
          </a:p>
          <a:p>
            <a:pPr algn="l">
              <a:defRPr/>
            </a:pPr>
            <a:r>
              <a:rPr lang="en-US" sz="2000" b="1" dirty="0" smtClean="0">
                <a:solidFill>
                  <a:schemeClr val="tx1"/>
                </a:solidFill>
                <a:latin typeface="Courier New" pitchFamily="49" charset="0"/>
                <a:ea typeface="Courier" charset="0"/>
                <a:cs typeface="Courier New" pitchFamily="49" charset="0"/>
                <a:sym typeface="Courier" charset="0"/>
              </a:rPr>
              <a:t>  run </a:t>
            </a:r>
            <a:r>
              <a:rPr lang="en-US" sz="2000" b="1" dirty="0">
                <a:solidFill>
                  <a:schemeClr val="tx1"/>
                </a:solidFill>
                <a:latin typeface="Courier New" pitchFamily="49" charset="0"/>
                <a:ea typeface="Courier" charset="0"/>
                <a:cs typeface="Courier New" pitchFamily="49" charset="0"/>
                <a:sym typeface="Courier" charset="0"/>
              </a:rPr>
              <a:t>() {</a:t>
            </a:r>
          </a:p>
          <a:p>
            <a:pPr algn="l">
              <a:defRPr/>
            </a:pPr>
            <a:r>
              <a:rPr lang="en-US" sz="2000" b="1" dirty="0" smtClean="0">
                <a:solidFill>
                  <a:schemeClr val="tx1"/>
                </a:solidFill>
                <a:latin typeface="Courier New" pitchFamily="49" charset="0"/>
                <a:ea typeface="Courier" charset="0"/>
                <a:cs typeface="Courier New" pitchFamily="49" charset="0"/>
                <a:sym typeface="Courier" charset="0"/>
              </a:rPr>
              <a:t>  ...</a:t>
            </a:r>
            <a:endParaRPr lang="en-US" sz="2000" b="1" dirty="0">
              <a:solidFill>
                <a:schemeClr val="tx1"/>
              </a:solidFill>
              <a:latin typeface="Courier New" pitchFamily="49" charset="0"/>
              <a:ea typeface="Courier" charset="0"/>
              <a:cs typeface="Courier New" pitchFamily="49" charset="0"/>
              <a:sym typeface="Courier" charset="0"/>
            </a:endParaRPr>
          </a:p>
          <a:p>
            <a:pPr algn="l">
              <a:defRPr/>
            </a:pPr>
            <a:r>
              <a:rPr lang="en-US" sz="2000" b="1" dirty="0" smtClean="0">
                <a:solidFill>
                  <a:schemeClr val="tx1"/>
                </a:solidFill>
                <a:latin typeface="Courier New" pitchFamily="49" charset="0"/>
                <a:ea typeface="Courier" charset="0"/>
                <a:cs typeface="Courier New" pitchFamily="49" charset="0"/>
                <a:sym typeface="Courier" charset="0"/>
              </a:rPr>
              <a:t>  }</a:t>
            </a:r>
            <a:endParaRPr lang="en-US" sz="2000" b="1" dirty="0">
              <a:solidFill>
                <a:schemeClr val="tx1"/>
              </a:solidFill>
              <a:latin typeface="Courier New" pitchFamily="49" charset="0"/>
              <a:ea typeface="Courier" charset="0"/>
              <a:cs typeface="Courier New" pitchFamily="49" charset="0"/>
              <a:sym typeface="Courier" charset="0"/>
            </a:endParaRPr>
          </a:p>
        </p:txBody>
      </p:sp>
      <p:sp>
        <p:nvSpPr>
          <p:cNvPr id="9" name="Rounded Rectangle 8"/>
          <p:cNvSpPr/>
          <p:nvPr/>
        </p:nvSpPr>
        <p:spPr bwMode="auto">
          <a:xfrm>
            <a:off x="150607" y="2054710"/>
            <a:ext cx="5981253" cy="527125"/>
          </a:xfrm>
          <a:prstGeom prst="roundRect">
            <a:avLst/>
          </a:prstGeom>
          <a:solidFill>
            <a:srgbClr val="FF0000">
              <a:alpha val="30000"/>
            </a:srgbClr>
          </a:solid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bodyPr>
          <a:lstStyle/>
          <a:p>
            <a:pPr marL="282575" marR="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LSD</a:t>
            </a:r>
          </a:p>
        </p:txBody>
      </p:sp>
      <p:sp>
        <p:nvSpPr>
          <p:cNvPr id="10" name="Rounded Rectangle 9"/>
          <p:cNvSpPr/>
          <p:nvPr/>
        </p:nvSpPr>
        <p:spPr bwMode="auto">
          <a:xfrm>
            <a:off x="129092" y="4238513"/>
            <a:ext cx="8785019" cy="494852"/>
          </a:xfrm>
          <a:prstGeom prst="roundRect">
            <a:avLst/>
          </a:prstGeom>
          <a:solidFill>
            <a:srgbClr val="FF0000">
              <a:alpha val="30000"/>
            </a:srgbClr>
          </a:solid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bodyPr>
          <a:lstStyle/>
          <a:p>
            <a:pPr marL="282575" marR="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Rule</a:t>
            </a:r>
          </a:p>
        </p:txBody>
      </p:sp>
      <p:sp>
        <p:nvSpPr>
          <p:cNvPr id="13" name="Left-Right Arrow 12"/>
          <p:cNvSpPr/>
          <p:nvPr/>
        </p:nvSpPr>
        <p:spPr bwMode="auto">
          <a:xfrm>
            <a:off x="-301215" y="3179763"/>
            <a:ext cx="1871831" cy="462579"/>
          </a:xfrm>
          <a:prstGeom prst="leftRightArrow">
            <a:avLst/>
          </a:prstGeom>
          <a:solidFill>
            <a:srgbClr val="FF0000">
              <a:alpha val="30000"/>
            </a:srgb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91440" tIns="45720" rIns="0" bIns="45720" numCol="1" rtlCol="0" anchor="ctr" anchorCtr="0" compatLnSpc="1">
            <a:prstTxWarp prst="textNoShape">
              <a:avLst/>
            </a:prstTxWarp>
          </a:bodyPr>
          <a:lstStyle/>
          <a:p>
            <a:pPr marL="282575" marR="0" indent="0" algn="l" defTabSz="914400" rtl="0" eaLnBrk="1" fontAlgn="base" latinLnBrk="0" hangingPunct="1">
              <a:lnSpc>
                <a:spcPct val="100000"/>
              </a:lnSpc>
              <a:spcBef>
                <a:spcPct val="20000"/>
              </a:spcBef>
              <a:spcAft>
                <a:spcPct val="0"/>
              </a:spcAft>
              <a:buClrTx/>
              <a:buSzTx/>
              <a:buFontTx/>
              <a:buNone/>
              <a:tabLst/>
            </a:pPr>
            <a:r>
              <a:rPr lang="en-US" sz="1600" dirty="0" smtClean="0"/>
              <a:t>same rule</a:t>
            </a:r>
            <a:endParaRPr kumimoji="0" lang="en-US" sz="1600" b="0" i="0" u="none" strike="noStrike" cap="none" normalizeH="0" baseline="0" dirty="0" smtClean="0">
              <a:ln>
                <a:noFill/>
              </a:ln>
              <a:solidFill>
                <a:schemeClr val="tx1"/>
              </a:solidFill>
              <a:effectLst/>
              <a:latin typeface="Arial" charset="0"/>
            </a:endParaRPr>
          </a:p>
        </p:txBody>
      </p:sp>
      <p:sp>
        <p:nvSpPr>
          <p:cNvPr id="8" name="Date Placeholder 7"/>
          <p:cNvSpPr>
            <a:spLocks noGrp="1"/>
          </p:cNvSpPr>
          <p:nvPr>
            <p:ph type="dt" sz="half" idx="10"/>
          </p:nvPr>
        </p:nvSpPr>
        <p:spPr/>
        <p:txBody>
          <a:bodyPr/>
          <a:lstStyle/>
          <a:p>
            <a:pPr>
              <a:defRPr/>
            </a:pPr>
            <a:r>
              <a:rPr lang="en-US" smtClean="0"/>
              <a:t>UW CSE P504</a:t>
            </a:r>
            <a:endParaRPr lang="en-US"/>
          </a:p>
        </p:txBody>
      </p:sp>
      <p:sp>
        <p:nvSpPr>
          <p:cNvPr id="11" name="Slide Number Placeholder 10"/>
          <p:cNvSpPr>
            <a:spLocks noGrp="1"/>
          </p:cNvSpPr>
          <p:nvPr>
            <p:ph type="sldNum" sz="quarter" idx="12"/>
          </p:nvPr>
        </p:nvSpPr>
        <p:spPr/>
        <p:txBody>
          <a:bodyPr/>
          <a:lstStyle/>
          <a:p>
            <a:pPr>
              <a:defRPr/>
            </a:pPr>
            <a:fld id="{3451FA2C-3B3E-4FA6-BAFA-85683040B980}"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 representation</a:t>
            </a:r>
            <a:endParaRPr lang="en-US" dirty="0"/>
          </a:p>
        </p:txBody>
      </p:sp>
      <p:sp>
        <p:nvSpPr>
          <p:cNvPr id="3" name="Content Placeholder 2"/>
          <p:cNvSpPr>
            <a:spLocks noGrp="1"/>
          </p:cNvSpPr>
          <p:nvPr>
            <p:ph sz="half" idx="1"/>
          </p:nvPr>
        </p:nvSpPr>
        <p:spPr/>
        <p:txBody>
          <a:bodyPr/>
          <a:lstStyle/>
          <a:p>
            <a:r>
              <a:rPr lang="en-US" sz="2400" dirty="0" smtClean="0">
                <a:sym typeface="Lucida Grande" charset="0"/>
              </a:rPr>
              <a:t>We abstract Java programs at the level of code elements and structural dependencies</a:t>
            </a:r>
          </a:p>
          <a:p>
            <a:r>
              <a:rPr lang="en-US" sz="2400" dirty="0" smtClean="0">
                <a:sym typeface="Lucida Grande" charset="0"/>
              </a:rPr>
              <a:t>Predicates represent package, type, method, field, sub-typing, overriding, method calls, field accesses and containment relationships</a:t>
            </a:r>
          </a:p>
        </p:txBody>
      </p:sp>
      <p:sp>
        <p:nvSpPr>
          <p:cNvPr id="4" name="Content Placeholder 3"/>
          <p:cNvSpPr>
            <a:spLocks noGrp="1"/>
          </p:cNvSpPr>
          <p:nvPr>
            <p:ph sz="half" idx="2"/>
          </p:nvPr>
        </p:nvSpPr>
        <p:spPr/>
        <p:txBody>
          <a:bodyPr/>
          <a:lstStyle/>
          <a:p>
            <a:pPr>
              <a:buFont typeface="Wingdings" pitchFamily="2" charset="2"/>
              <a:buChar char="Ø"/>
            </a:pPr>
            <a:r>
              <a:rPr lang="en-US" sz="2000" b="1" dirty="0" smtClean="0">
                <a:latin typeface="Courier New" pitchFamily="49" charset="0"/>
              </a:rPr>
              <a:t>package</a:t>
            </a:r>
          </a:p>
          <a:p>
            <a:pPr>
              <a:buFont typeface="Wingdings" pitchFamily="2" charset="2"/>
              <a:buChar char="Ø"/>
            </a:pPr>
            <a:r>
              <a:rPr lang="en-US" sz="2000" b="1" dirty="0" smtClean="0">
                <a:latin typeface="Courier New" pitchFamily="49" charset="0"/>
              </a:rPr>
              <a:t>type</a:t>
            </a:r>
          </a:p>
          <a:p>
            <a:pPr>
              <a:buFont typeface="Wingdings" pitchFamily="2" charset="2"/>
              <a:buChar char="Ø"/>
            </a:pPr>
            <a:r>
              <a:rPr lang="en-US" sz="2000" b="1" dirty="0" smtClean="0">
                <a:latin typeface="Courier New" pitchFamily="49" charset="0"/>
              </a:rPr>
              <a:t>method</a:t>
            </a:r>
          </a:p>
          <a:p>
            <a:pPr>
              <a:buFont typeface="Wingdings" pitchFamily="2" charset="2"/>
              <a:buChar char="Ø"/>
            </a:pPr>
            <a:r>
              <a:rPr lang="en-US" sz="2000" b="1" dirty="0" smtClean="0">
                <a:latin typeface="Courier New" pitchFamily="49" charset="0"/>
              </a:rPr>
              <a:t>field</a:t>
            </a:r>
          </a:p>
          <a:p>
            <a:pPr>
              <a:buFont typeface="Wingdings" pitchFamily="2" charset="2"/>
              <a:buChar char="Ø"/>
            </a:pPr>
            <a:r>
              <a:rPr lang="en-US" sz="2000" b="1" dirty="0" smtClean="0">
                <a:latin typeface="Courier New" pitchFamily="49" charset="0"/>
              </a:rPr>
              <a:t>return</a:t>
            </a:r>
          </a:p>
          <a:p>
            <a:pPr>
              <a:buFont typeface="Wingdings" pitchFamily="2" charset="2"/>
              <a:buChar char="Ø"/>
            </a:pPr>
            <a:r>
              <a:rPr lang="en-US" sz="2000" b="1" dirty="0" err="1" smtClean="0">
                <a:latin typeface="Courier New" pitchFamily="49" charset="0"/>
              </a:rPr>
              <a:t>fieldoftype</a:t>
            </a:r>
            <a:endParaRPr lang="en-US" sz="2000" b="1" dirty="0" smtClean="0">
              <a:latin typeface="Courier New" pitchFamily="49" charset="0"/>
            </a:endParaRPr>
          </a:p>
          <a:p>
            <a:pPr>
              <a:buFont typeface="Wingdings" pitchFamily="2" charset="2"/>
              <a:buChar char="Ø"/>
            </a:pPr>
            <a:r>
              <a:rPr lang="en-US" sz="2000" b="1" dirty="0" err="1" smtClean="0">
                <a:latin typeface="Courier New" pitchFamily="49" charset="0"/>
              </a:rPr>
              <a:t>typeintype</a:t>
            </a:r>
            <a:endParaRPr lang="en-US" sz="2000" b="1" dirty="0" smtClean="0">
              <a:latin typeface="Courier New" pitchFamily="49" charset="0"/>
            </a:endParaRPr>
          </a:p>
          <a:p>
            <a:pPr>
              <a:buFont typeface="Wingdings" pitchFamily="2" charset="2"/>
              <a:buChar char="Ø"/>
            </a:pPr>
            <a:r>
              <a:rPr lang="en-US" sz="2000" b="1" dirty="0" smtClean="0">
                <a:latin typeface="Courier New" pitchFamily="49" charset="0"/>
              </a:rPr>
              <a:t>accesses</a:t>
            </a:r>
          </a:p>
          <a:p>
            <a:pPr>
              <a:buFont typeface="Wingdings" pitchFamily="2" charset="2"/>
              <a:buChar char="Ø"/>
            </a:pPr>
            <a:r>
              <a:rPr lang="en-US" sz="2000" b="1" dirty="0" smtClean="0">
                <a:latin typeface="Courier New" pitchFamily="49" charset="0"/>
              </a:rPr>
              <a:t>calls</a:t>
            </a:r>
          </a:p>
          <a:p>
            <a:pPr>
              <a:buFont typeface="Wingdings" pitchFamily="2" charset="2"/>
              <a:buChar char="Ø"/>
            </a:pPr>
            <a:r>
              <a:rPr lang="en-US" sz="2000" b="1" dirty="0" smtClean="0">
                <a:latin typeface="Courier New" pitchFamily="49" charset="0"/>
              </a:rPr>
              <a:t>subtype</a:t>
            </a:r>
          </a:p>
          <a:p>
            <a:pPr>
              <a:buFont typeface="Wingdings" pitchFamily="2" charset="2"/>
              <a:buChar char="Ø"/>
            </a:pPr>
            <a:r>
              <a:rPr lang="en-US" sz="2000" b="1" dirty="0" err="1" smtClean="0">
                <a:latin typeface="Courier New" pitchFamily="49" charset="0"/>
              </a:rPr>
              <a:t>inheritedfield</a:t>
            </a:r>
            <a:endParaRPr lang="en-US" sz="2000" b="1" dirty="0" smtClean="0">
              <a:latin typeface="Courier New" pitchFamily="49" charset="0"/>
            </a:endParaRPr>
          </a:p>
          <a:p>
            <a:pPr>
              <a:buFont typeface="Wingdings" pitchFamily="2" charset="2"/>
              <a:buChar char="Ø"/>
            </a:pPr>
            <a:r>
              <a:rPr lang="en-US" sz="2000" b="1" dirty="0" err="1" smtClean="0">
                <a:latin typeface="Courier New" pitchFamily="49" charset="0"/>
              </a:rPr>
              <a:t>inheritedmethod</a:t>
            </a:r>
            <a:endParaRPr lang="en-US" sz="2000" b="1" dirty="0" smtClean="0">
              <a:latin typeface="Courier New" pitchFamily="49" charset="0"/>
            </a:endParaRPr>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Fact-based representation</a:t>
            </a:r>
            <a:endParaRPr lang="en-US" dirty="0"/>
          </a:p>
        </p:txBody>
      </p:sp>
      <p:sp>
        <p:nvSpPr>
          <p:cNvPr id="5" name="Content Placeholder 4"/>
          <p:cNvSpPr>
            <a:spLocks noGrp="1"/>
          </p:cNvSpPr>
          <p:nvPr>
            <p:ph idx="1"/>
          </p:nvPr>
        </p:nvSpPr>
        <p:spPr/>
        <p:txBody>
          <a:bodyPr/>
          <a:lstStyle/>
          <a:p>
            <a:r>
              <a:rPr lang="en-US" dirty="0" smtClean="0"/>
              <a:t>Analyze a program’s abstract syntax tree and return a fact-base of these predicates (using </a:t>
            </a:r>
            <a:r>
              <a:rPr lang="en-US" dirty="0" err="1" smtClean="0"/>
              <a:t>JQuery</a:t>
            </a:r>
            <a:r>
              <a:rPr lang="en-US" sz="2000" dirty="0" smtClean="0"/>
              <a:t> [Jensen &amp; </a:t>
            </a:r>
            <a:r>
              <a:rPr lang="en-US" sz="2000" dirty="0" err="1" smtClean="0"/>
              <a:t>DeVolder</a:t>
            </a:r>
            <a:r>
              <a:rPr lang="en-US" sz="2000" dirty="0" smtClean="0"/>
              <a:t> 03]</a:t>
            </a:r>
            <a:r>
              <a:rPr lang="en-US" dirty="0" smtClean="0"/>
              <a:t>) </a:t>
            </a:r>
          </a:p>
          <a:p>
            <a:r>
              <a:rPr lang="en-US" dirty="0" smtClean="0"/>
              <a:t>Repeat for the modified program</a:t>
            </a:r>
            <a:endParaRPr lang="en-US" dirty="0"/>
          </a:p>
        </p:txBody>
      </p:sp>
      <p:sp>
        <p:nvSpPr>
          <p:cNvPr id="8" name="Rectangle 7"/>
          <p:cNvSpPr/>
          <p:nvPr/>
        </p:nvSpPr>
        <p:spPr>
          <a:xfrm>
            <a:off x="365760" y="3878817"/>
            <a:ext cx="5443369" cy="1366528"/>
          </a:xfrm>
          <a:prstGeom prst="rect">
            <a:avLst/>
          </a:prstGeom>
          <a:ln>
            <a:solidFill>
              <a:schemeClr val="tx1"/>
            </a:solidFill>
          </a:ln>
        </p:spPr>
        <p:txBody>
          <a:bodyPr wrap="square">
            <a:spAutoFit/>
          </a:bodyPr>
          <a:lstStyle/>
          <a:p>
            <a:pPr algn="l">
              <a:tabLst>
                <a:tab pos="1168400" algn="l"/>
              </a:tabLst>
            </a:pPr>
            <a:r>
              <a:rPr lang="en-US" sz="1800" b="1" dirty="0" smtClean="0">
                <a:solidFill>
                  <a:srgbClr val="333333"/>
                </a:solidFill>
                <a:latin typeface="Courier New" pitchFamily="49" charset="0"/>
                <a:ea typeface="Courier" charset="0"/>
                <a:cs typeface="Courier New" pitchFamily="49" charset="0"/>
                <a:sym typeface="Courier" charset="0"/>
              </a:rPr>
              <a:t>type(“Bus”,..)</a:t>
            </a:r>
          </a:p>
          <a:p>
            <a:pPr algn="l">
              <a:tabLst>
                <a:tab pos="1168400" algn="l"/>
              </a:tabLst>
            </a:pPr>
            <a:r>
              <a:rPr lang="en-US" sz="1800" b="1" dirty="0" smtClean="0">
                <a:solidFill>
                  <a:srgbClr val="333333"/>
                </a:solidFill>
                <a:latin typeface="Courier New" pitchFamily="49" charset="0"/>
                <a:ea typeface="Courier" charset="0"/>
                <a:cs typeface="Courier New" pitchFamily="49" charset="0"/>
                <a:sym typeface="Courier" charset="0"/>
              </a:rPr>
              <a:t>method(“</a:t>
            </a:r>
            <a:r>
              <a:rPr lang="en-US" sz="1800" b="1" dirty="0" err="1" smtClean="0">
                <a:solidFill>
                  <a:srgbClr val="333333"/>
                </a:solidFill>
                <a:latin typeface="Courier New" pitchFamily="49" charset="0"/>
                <a:ea typeface="Courier" charset="0"/>
                <a:cs typeface="Courier New" pitchFamily="49" charset="0"/>
                <a:sym typeface="Courier" charset="0"/>
              </a:rPr>
              <a:t>Bus.start”,”start”,”Bus</a:t>
            </a:r>
            <a:r>
              <a:rPr lang="en-US" sz="1800" b="1" dirty="0" smtClean="0">
                <a:solidFill>
                  <a:srgbClr val="333333"/>
                </a:solidFill>
                <a:latin typeface="Courier New" pitchFamily="49" charset="0"/>
                <a:ea typeface="Courier" charset="0"/>
                <a:cs typeface="Courier New" pitchFamily="49" charset="0"/>
                <a:sym typeface="Courier" charset="0"/>
              </a:rPr>
              <a:t>”)</a:t>
            </a:r>
          </a:p>
          <a:p>
            <a:pPr algn="l">
              <a:tabLst>
                <a:tab pos="1168400" algn="l"/>
              </a:tabLst>
            </a:pPr>
            <a:r>
              <a:rPr lang="en-US" sz="1800" b="1" dirty="0" smtClean="0">
                <a:solidFill>
                  <a:srgbClr val="333333"/>
                </a:solidFill>
                <a:latin typeface="Courier New" pitchFamily="49" charset="0"/>
                <a:ea typeface="Courier" charset="0"/>
                <a:cs typeface="Courier New" pitchFamily="49" charset="0"/>
                <a:sym typeface="Courier" charset="0"/>
              </a:rPr>
              <a:t>access(“</a:t>
            </a:r>
            <a:r>
              <a:rPr lang="en-US" sz="1800" b="1" dirty="0" err="1" smtClean="0">
                <a:solidFill>
                  <a:srgbClr val="333333"/>
                </a:solidFill>
                <a:latin typeface="Courier New" pitchFamily="49" charset="0"/>
                <a:ea typeface="Courier" charset="0"/>
                <a:cs typeface="Courier New" pitchFamily="49" charset="0"/>
                <a:sym typeface="Courier" charset="0"/>
              </a:rPr>
              <a:t>Key.on”,”Bus.start</a:t>
            </a:r>
            <a:r>
              <a:rPr lang="en-US" sz="1800" b="1" dirty="0" smtClean="0">
                <a:solidFill>
                  <a:srgbClr val="333333"/>
                </a:solidFill>
                <a:latin typeface="Courier New" pitchFamily="49" charset="0"/>
                <a:ea typeface="Courier" charset="0"/>
                <a:cs typeface="Courier New" pitchFamily="49" charset="0"/>
                <a:sym typeface="Courier" charset="0"/>
              </a:rPr>
              <a:t>”)</a:t>
            </a:r>
          </a:p>
          <a:p>
            <a:pPr algn="l">
              <a:tabLst>
                <a:tab pos="1168400" algn="l"/>
              </a:tabLst>
            </a:pPr>
            <a:r>
              <a:rPr lang="en-US" sz="1800" b="1" dirty="0" smtClean="0">
                <a:solidFill>
                  <a:srgbClr val="333333"/>
                </a:solidFill>
                <a:latin typeface="Courier New" pitchFamily="49" charset="0"/>
                <a:ea typeface="Courier" charset="0"/>
                <a:cs typeface="Courier New" pitchFamily="49" charset="0"/>
                <a:sym typeface="Courier" charset="0"/>
              </a:rPr>
              <a:t>method(“</a:t>
            </a:r>
            <a:r>
              <a:rPr lang="en-US" sz="1800" b="1" dirty="0" err="1" smtClean="0">
                <a:solidFill>
                  <a:srgbClr val="333333"/>
                </a:solidFill>
                <a:latin typeface="Courier New" pitchFamily="49" charset="0"/>
                <a:ea typeface="Courier" charset="0"/>
                <a:cs typeface="Courier New" pitchFamily="49" charset="0"/>
                <a:sym typeface="Courier" charset="0"/>
              </a:rPr>
              <a:t>Key.out”,”out”,”Key</a:t>
            </a:r>
            <a:r>
              <a:rPr lang="en-US" sz="1800" b="1" dirty="0" smtClean="0">
                <a:solidFill>
                  <a:srgbClr val="333333"/>
                </a:solidFill>
                <a:latin typeface="Courier New" pitchFamily="49" charset="0"/>
                <a:ea typeface="Courier" charset="0"/>
                <a:cs typeface="Courier New" pitchFamily="49" charset="0"/>
                <a:sym typeface="Courier" charset="0"/>
              </a:rPr>
              <a:t>”)...</a:t>
            </a:r>
            <a:endParaRPr lang="en-US" sz="1800" b="1" dirty="0">
              <a:solidFill>
                <a:srgbClr val="333333"/>
              </a:solidFill>
              <a:latin typeface="Courier New" pitchFamily="49" charset="0"/>
              <a:ea typeface="Courier" charset="0"/>
              <a:cs typeface="Courier New" pitchFamily="49" charset="0"/>
              <a:sym typeface="Courier" charset="0"/>
            </a:endParaRPr>
          </a:p>
        </p:txBody>
      </p:sp>
      <p:sp>
        <p:nvSpPr>
          <p:cNvPr id="9" name="Rectangle 8"/>
          <p:cNvSpPr/>
          <p:nvPr/>
        </p:nvSpPr>
        <p:spPr>
          <a:xfrm>
            <a:off x="376517" y="5339296"/>
            <a:ext cx="5432611" cy="1366528"/>
          </a:xfrm>
          <a:prstGeom prst="rect">
            <a:avLst/>
          </a:prstGeom>
          <a:ln>
            <a:solidFill>
              <a:schemeClr val="tx1"/>
            </a:solidFill>
          </a:ln>
        </p:spPr>
        <p:txBody>
          <a:bodyPr wrap="square">
            <a:spAutoFit/>
          </a:bodyPr>
          <a:lstStyle/>
          <a:p>
            <a:pPr algn="l">
              <a:tabLst>
                <a:tab pos="1168400" algn="l"/>
              </a:tabLst>
            </a:pPr>
            <a:r>
              <a:rPr lang="en-US" sz="1800" b="1" dirty="0" smtClean="0">
                <a:solidFill>
                  <a:srgbClr val="333333"/>
                </a:solidFill>
                <a:latin typeface="Courier New" pitchFamily="49" charset="0"/>
                <a:ea typeface="Courier" charset="0"/>
                <a:cs typeface="Courier New" pitchFamily="49" charset="0"/>
                <a:sym typeface="Courier" charset="0"/>
              </a:rPr>
              <a:t>type(“Bus”,..)</a:t>
            </a:r>
          </a:p>
          <a:p>
            <a:pPr algn="l">
              <a:tabLst>
                <a:tab pos="1168400" algn="l"/>
              </a:tabLst>
            </a:pPr>
            <a:r>
              <a:rPr lang="en-US" sz="1800" b="1" dirty="0" smtClean="0">
                <a:solidFill>
                  <a:srgbClr val="333333"/>
                </a:solidFill>
                <a:latin typeface="Courier New" pitchFamily="49" charset="0"/>
                <a:ea typeface="Courier" charset="0"/>
                <a:cs typeface="Courier New" pitchFamily="49" charset="0"/>
                <a:sym typeface="Courier" charset="0"/>
              </a:rPr>
              <a:t>method(“</a:t>
            </a:r>
            <a:r>
              <a:rPr lang="en-US" sz="1800" b="1" dirty="0" err="1" smtClean="0">
                <a:solidFill>
                  <a:srgbClr val="333333"/>
                </a:solidFill>
                <a:latin typeface="Courier New" pitchFamily="49" charset="0"/>
                <a:ea typeface="Courier" charset="0"/>
                <a:cs typeface="Courier New" pitchFamily="49" charset="0"/>
                <a:sym typeface="Courier" charset="0"/>
              </a:rPr>
              <a:t>Bus.start”,”start”,”Bus</a:t>
            </a:r>
            <a:r>
              <a:rPr lang="en-US" sz="1800" b="1" dirty="0" smtClean="0">
                <a:solidFill>
                  <a:srgbClr val="333333"/>
                </a:solidFill>
                <a:latin typeface="Courier New" pitchFamily="49" charset="0"/>
                <a:ea typeface="Courier" charset="0"/>
                <a:cs typeface="Courier New" pitchFamily="49" charset="0"/>
                <a:sym typeface="Courier" charset="0"/>
              </a:rPr>
              <a:t>”)</a:t>
            </a:r>
          </a:p>
          <a:p>
            <a:pPr algn="l">
              <a:tabLst>
                <a:tab pos="1168400" algn="l"/>
              </a:tabLst>
            </a:pPr>
            <a:r>
              <a:rPr lang="en-US" sz="1800" b="1" dirty="0" smtClean="0">
                <a:solidFill>
                  <a:srgbClr val="333333"/>
                </a:solidFill>
                <a:latin typeface="Courier New" pitchFamily="49" charset="0"/>
                <a:ea typeface="Courier" charset="0"/>
                <a:cs typeface="Courier New" pitchFamily="49" charset="0"/>
                <a:sym typeface="Courier" charset="0"/>
              </a:rPr>
              <a:t>calls(“</a:t>
            </a:r>
            <a:r>
              <a:rPr lang="en-US" sz="1800" b="1" dirty="0" err="1" smtClean="0">
                <a:solidFill>
                  <a:srgbClr val="333333"/>
                </a:solidFill>
                <a:latin typeface="Courier New" pitchFamily="49" charset="0"/>
                <a:ea typeface="Courier" charset="0"/>
                <a:cs typeface="Courier New" pitchFamily="49" charset="0"/>
                <a:sym typeface="Courier" charset="0"/>
              </a:rPr>
              <a:t>Bus.start”,”log</a:t>
            </a:r>
            <a:r>
              <a:rPr lang="en-US" sz="1800" b="1" dirty="0" smtClean="0">
                <a:solidFill>
                  <a:srgbClr val="333333"/>
                </a:solidFill>
                <a:latin typeface="Courier New" pitchFamily="49" charset="0"/>
                <a:ea typeface="Courier" charset="0"/>
                <a:cs typeface="Courier New" pitchFamily="49" charset="0"/>
                <a:sym typeface="Courier" charset="0"/>
              </a:rPr>
              <a:t>”)</a:t>
            </a:r>
          </a:p>
          <a:p>
            <a:pPr algn="l">
              <a:tabLst>
                <a:tab pos="1168400" algn="l"/>
              </a:tabLst>
            </a:pPr>
            <a:r>
              <a:rPr lang="en-US" sz="1800" b="1" dirty="0" smtClean="0">
                <a:solidFill>
                  <a:srgbClr val="333333"/>
                </a:solidFill>
                <a:latin typeface="Courier New" pitchFamily="49" charset="0"/>
                <a:ea typeface="Courier" charset="0"/>
                <a:cs typeface="Courier New" pitchFamily="49" charset="0"/>
                <a:sym typeface="Courier" charset="0"/>
              </a:rPr>
              <a:t>method(“</a:t>
            </a:r>
            <a:r>
              <a:rPr lang="en-US" sz="1800" b="1" dirty="0" err="1" smtClean="0">
                <a:solidFill>
                  <a:srgbClr val="333333"/>
                </a:solidFill>
                <a:latin typeface="Courier New" pitchFamily="49" charset="0"/>
                <a:ea typeface="Courier" charset="0"/>
                <a:cs typeface="Courier New" pitchFamily="49" charset="0"/>
                <a:sym typeface="Courier" charset="0"/>
              </a:rPr>
              <a:t>Key.output”,”output”,”Key</a:t>
            </a:r>
            <a:r>
              <a:rPr lang="en-US" sz="1800" b="1" dirty="0" smtClean="0">
                <a:solidFill>
                  <a:srgbClr val="333333"/>
                </a:solidFill>
                <a:latin typeface="Courier New" pitchFamily="49" charset="0"/>
                <a:ea typeface="Courier" charset="0"/>
                <a:cs typeface="Courier New" pitchFamily="49" charset="0"/>
                <a:sym typeface="Courier" charset="0"/>
              </a:rPr>
              <a:t>”)...</a:t>
            </a:r>
            <a:endParaRPr lang="en-US" sz="1800" b="1" dirty="0">
              <a:solidFill>
                <a:srgbClr val="333333"/>
              </a:solidFill>
              <a:latin typeface="Courier New" pitchFamily="49" charset="0"/>
              <a:ea typeface="Courier" charset="0"/>
              <a:cs typeface="Courier New" pitchFamily="49" charset="0"/>
              <a:sym typeface="Courier" charset="0"/>
            </a:endParaRPr>
          </a:p>
        </p:txBody>
      </p:sp>
      <p:grpSp>
        <p:nvGrpSpPr>
          <p:cNvPr id="3" name="Group 13"/>
          <p:cNvGrpSpPr/>
          <p:nvPr/>
        </p:nvGrpSpPr>
        <p:grpSpPr>
          <a:xfrm>
            <a:off x="5862919" y="3905026"/>
            <a:ext cx="2528046" cy="1348061"/>
            <a:chOff x="5862919" y="3905026"/>
            <a:chExt cx="2528046" cy="1348061"/>
          </a:xfrm>
        </p:grpSpPr>
        <p:sp>
          <p:nvSpPr>
            <p:cNvPr id="10" name="TextBox 9"/>
            <p:cNvSpPr txBox="1"/>
            <p:nvPr/>
          </p:nvSpPr>
          <p:spPr>
            <a:xfrm>
              <a:off x="6368526" y="3905026"/>
              <a:ext cx="2022439" cy="1348061"/>
            </a:xfrm>
            <a:prstGeom prst="rect">
              <a:avLst/>
            </a:prstGeom>
            <a:noFill/>
            <a:ln w="25400">
              <a:noFill/>
              <a:prstDash val="lgDash"/>
            </a:ln>
          </p:spPr>
          <p:txBody>
            <a:bodyPr wrap="square" rtlCol="0">
              <a:spAutoFit/>
            </a:bodyPr>
            <a:lstStyle/>
            <a:p>
              <a:pPr algn="l"/>
              <a:r>
                <a:rPr lang="en-US" dirty="0" smtClean="0"/>
                <a:t>Old program</a:t>
              </a:r>
            </a:p>
            <a:p>
              <a:pPr algn="l"/>
              <a:r>
                <a:rPr lang="en-US" dirty="0" err="1" smtClean="0"/>
                <a:t>FB</a:t>
              </a:r>
              <a:r>
                <a:rPr lang="en-US" baseline="-25000" dirty="0" err="1" smtClean="0"/>
                <a:t>o</a:t>
              </a:r>
              <a:endParaRPr lang="en-US" baseline="-25000" dirty="0" smtClean="0"/>
            </a:p>
            <a:p>
              <a:pPr algn="l"/>
              <a:r>
                <a:rPr lang="en-US" dirty="0" smtClean="0"/>
                <a:t>past_</a:t>
              </a:r>
            </a:p>
          </p:txBody>
        </p:sp>
        <p:sp>
          <p:nvSpPr>
            <p:cNvPr id="12" name="Left Arrow 11"/>
            <p:cNvSpPr/>
            <p:nvPr/>
          </p:nvSpPr>
          <p:spPr bwMode="auto">
            <a:xfrm>
              <a:off x="5862919" y="4389120"/>
              <a:ext cx="462578" cy="387275"/>
            </a:xfrm>
            <a:prstGeom prst="lef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4" name="Group 14"/>
          <p:cNvGrpSpPr/>
          <p:nvPr/>
        </p:nvGrpSpPr>
        <p:grpSpPr>
          <a:xfrm>
            <a:off x="5896985" y="5369860"/>
            <a:ext cx="2507865" cy="1348061"/>
            <a:chOff x="5896985" y="5369860"/>
            <a:chExt cx="2507865" cy="1348061"/>
          </a:xfrm>
        </p:grpSpPr>
        <p:sp>
          <p:nvSpPr>
            <p:cNvPr id="11" name="TextBox 10"/>
            <p:cNvSpPr txBox="1"/>
            <p:nvPr/>
          </p:nvSpPr>
          <p:spPr>
            <a:xfrm>
              <a:off x="6370319" y="5369860"/>
              <a:ext cx="2034531" cy="1348061"/>
            </a:xfrm>
            <a:prstGeom prst="rect">
              <a:avLst/>
            </a:prstGeom>
            <a:noFill/>
            <a:ln w="25400">
              <a:noFill/>
              <a:prstDash val="lgDash"/>
            </a:ln>
          </p:spPr>
          <p:txBody>
            <a:bodyPr wrap="none" rtlCol="0">
              <a:spAutoFit/>
            </a:bodyPr>
            <a:lstStyle/>
            <a:p>
              <a:pPr algn="l"/>
              <a:r>
                <a:rPr lang="en-US" dirty="0" smtClean="0"/>
                <a:t>New program</a:t>
              </a:r>
            </a:p>
            <a:p>
              <a:pPr algn="l"/>
              <a:r>
                <a:rPr lang="en-US" dirty="0" err="1" smtClean="0"/>
                <a:t>FB</a:t>
              </a:r>
              <a:r>
                <a:rPr lang="en-US" baseline="-25000" dirty="0" err="1" smtClean="0"/>
                <a:t>n</a:t>
              </a:r>
              <a:endParaRPr lang="en-US" baseline="-25000" dirty="0" smtClean="0"/>
            </a:p>
            <a:p>
              <a:pPr algn="l"/>
              <a:r>
                <a:rPr lang="en-US" dirty="0" smtClean="0"/>
                <a:t>current_</a:t>
              </a:r>
            </a:p>
          </p:txBody>
        </p:sp>
        <p:sp>
          <p:nvSpPr>
            <p:cNvPr id="13" name="Left Arrow 12"/>
            <p:cNvSpPr/>
            <p:nvPr/>
          </p:nvSpPr>
          <p:spPr bwMode="auto">
            <a:xfrm>
              <a:off x="5896985" y="5789407"/>
              <a:ext cx="462578" cy="387275"/>
            </a:xfrm>
            <a:prstGeom prst="lef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82575" marR="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4" name="Date Placeholder 13"/>
          <p:cNvSpPr>
            <a:spLocks noGrp="1"/>
          </p:cNvSpPr>
          <p:nvPr>
            <p:ph type="dt" sz="half" idx="10"/>
          </p:nvPr>
        </p:nvSpPr>
        <p:spPr/>
        <p:txBody>
          <a:bodyPr/>
          <a:lstStyle/>
          <a:p>
            <a:pPr>
              <a:defRPr/>
            </a:pPr>
            <a:r>
              <a:rPr lang="en-US" smtClean="0"/>
              <a:t>UW CSE P504</a:t>
            </a:r>
            <a:endParaRPr lang="en-US"/>
          </a:p>
        </p:txBody>
      </p:sp>
      <p:sp>
        <p:nvSpPr>
          <p:cNvPr id="15" name="Slide Number Placeholder 14"/>
          <p:cNvSpPr>
            <a:spLocks noGrp="1"/>
          </p:cNvSpPr>
          <p:nvPr>
            <p:ph type="sldNum" sz="quarter" idx="12"/>
          </p:nvPr>
        </p:nvSpPr>
        <p:spPr/>
        <p:txBody>
          <a:bodyPr/>
          <a:lstStyle/>
          <a:p>
            <a:pPr>
              <a:defRPr/>
            </a:pPr>
            <a:fld id="{3451FA2C-3B3E-4FA6-BAFA-85683040B980}"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a:t>
            </a:r>
            <a:r>
              <a:rPr lang="en-US" dirty="0" smtClean="0">
                <a:sym typeface="Symbol"/>
              </a:rPr>
              <a:t></a:t>
            </a:r>
            <a:r>
              <a:rPr lang="en-US" dirty="0" smtClean="0"/>
              <a:t>FB = </a:t>
            </a:r>
            <a:r>
              <a:rPr lang="en-US" dirty="0" err="1" smtClean="0"/>
              <a:t>FB</a:t>
            </a:r>
            <a:r>
              <a:rPr lang="en-US" baseline="-25000" dirty="0" err="1" smtClean="0"/>
              <a:t>o</a:t>
            </a:r>
            <a:r>
              <a:rPr lang="en-US" dirty="0" smtClean="0"/>
              <a:t> - </a:t>
            </a:r>
            <a:r>
              <a:rPr lang="en-US" dirty="0" err="1" smtClean="0"/>
              <a:t>FB</a:t>
            </a:r>
            <a:r>
              <a:rPr lang="en-US" baseline="-25000" dirty="0" err="1" smtClean="0"/>
              <a:t>n</a:t>
            </a:r>
            <a:endParaRPr lang="en-US" baseline="-25000" dirty="0" smtClean="0"/>
          </a:p>
        </p:txBody>
      </p:sp>
      <p:sp>
        <p:nvSpPr>
          <p:cNvPr id="4" name="Rectangle 3"/>
          <p:cNvSpPr/>
          <p:nvPr/>
        </p:nvSpPr>
        <p:spPr>
          <a:xfrm>
            <a:off x="868193" y="1636153"/>
            <a:ext cx="7210800" cy="1815882"/>
          </a:xfrm>
          <a:prstGeom prst="rect">
            <a:avLst/>
          </a:prstGeom>
          <a:ln>
            <a:solidFill>
              <a:schemeClr val="tx1"/>
            </a:solidFill>
          </a:ln>
        </p:spPr>
        <p:txBody>
          <a:bodyPr wrap="square">
            <a:spAutoFit/>
          </a:bodyPr>
          <a:lstStyle/>
          <a:p>
            <a:pPr algn="l">
              <a:tabLst>
                <a:tab pos="1168400" algn="l"/>
              </a:tabLst>
            </a:pPr>
            <a:r>
              <a:rPr lang="en-US" sz="2000" b="1" dirty="0" err="1" smtClean="0">
                <a:solidFill>
                  <a:srgbClr val="333333"/>
                </a:solidFill>
                <a:latin typeface="Courier New" pitchFamily="49" charset="0"/>
                <a:ea typeface="Courier" charset="0"/>
                <a:cs typeface="Courier New" pitchFamily="49" charset="0"/>
                <a:sym typeface="Courier" charset="0"/>
              </a:rPr>
              <a:t>deleted_access</a:t>
            </a:r>
            <a:r>
              <a:rPr lang="en-US" sz="2000" b="1" dirty="0" smtClean="0">
                <a:solidFill>
                  <a:srgbClr val="333333"/>
                </a:solidFill>
                <a:latin typeface="Courier New" pitchFamily="49" charset="0"/>
                <a:ea typeface="Courier" charset="0"/>
                <a:cs typeface="Courier New" pitchFamily="49" charset="0"/>
                <a:sym typeface="Courier" charset="0"/>
              </a:rPr>
              <a:t>(“</a:t>
            </a:r>
            <a:r>
              <a:rPr lang="en-US" sz="2000" b="1" dirty="0" err="1" smtClean="0">
                <a:solidFill>
                  <a:srgbClr val="333333"/>
                </a:solidFill>
                <a:latin typeface="Courier New" pitchFamily="49" charset="0"/>
                <a:ea typeface="Courier" charset="0"/>
                <a:cs typeface="Courier New" pitchFamily="49" charset="0"/>
                <a:sym typeface="Courier" charset="0"/>
              </a:rPr>
              <a:t>Key.on”,”Bus.start</a:t>
            </a:r>
            <a:r>
              <a:rPr lang="en-US" sz="2000" b="1" dirty="0" smtClean="0">
                <a:solidFill>
                  <a:srgbClr val="333333"/>
                </a:solidFill>
                <a:latin typeface="Courier New" pitchFamily="49" charset="0"/>
                <a:ea typeface="Courier" charset="0"/>
                <a:cs typeface="Courier New" pitchFamily="49" charset="0"/>
                <a:sym typeface="Courier" charset="0"/>
              </a:rPr>
              <a:t>”)</a:t>
            </a:r>
          </a:p>
          <a:p>
            <a:pPr algn="l">
              <a:tabLst>
                <a:tab pos="1168400" algn="l"/>
              </a:tabLst>
            </a:pPr>
            <a:r>
              <a:rPr lang="en-US" sz="2000" b="1" dirty="0" err="1" smtClean="0">
                <a:solidFill>
                  <a:srgbClr val="333333"/>
                </a:solidFill>
                <a:latin typeface="Courier New" pitchFamily="49" charset="0"/>
                <a:ea typeface="Courier" charset="0"/>
                <a:cs typeface="Courier New" pitchFamily="49" charset="0"/>
                <a:sym typeface="Courier" charset="0"/>
              </a:rPr>
              <a:t>added_calls</a:t>
            </a:r>
            <a:r>
              <a:rPr lang="en-US" sz="2000" b="1" dirty="0" smtClean="0">
                <a:solidFill>
                  <a:srgbClr val="333333"/>
                </a:solidFill>
                <a:latin typeface="Courier New" pitchFamily="49" charset="0"/>
                <a:ea typeface="Courier" charset="0"/>
                <a:cs typeface="Courier New" pitchFamily="49" charset="0"/>
                <a:sym typeface="Courier" charset="0"/>
              </a:rPr>
              <a:t>(“</a:t>
            </a:r>
            <a:r>
              <a:rPr lang="en-US" sz="2000" b="1" dirty="0" err="1" smtClean="0">
                <a:solidFill>
                  <a:srgbClr val="333333"/>
                </a:solidFill>
                <a:latin typeface="Courier New" pitchFamily="49" charset="0"/>
                <a:ea typeface="Courier" charset="0"/>
                <a:cs typeface="Courier New" pitchFamily="49" charset="0"/>
                <a:sym typeface="Courier" charset="0"/>
              </a:rPr>
              <a:t>Bus.start”,”log</a:t>
            </a:r>
            <a:r>
              <a:rPr lang="en-US" sz="2000" b="1" dirty="0" smtClean="0">
                <a:solidFill>
                  <a:srgbClr val="333333"/>
                </a:solidFill>
                <a:latin typeface="Courier New" pitchFamily="49" charset="0"/>
                <a:ea typeface="Courier" charset="0"/>
                <a:cs typeface="Courier New" pitchFamily="49" charset="0"/>
                <a:sym typeface="Courier" charset="0"/>
              </a:rPr>
              <a:t>”)</a:t>
            </a:r>
          </a:p>
          <a:p>
            <a:pPr algn="l">
              <a:tabLst>
                <a:tab pos="1168400" algn="l"/>
              </a:tabLst>
            </a:pPr>
            <a:r>
              <a:rPr lang="en-US" sz="2000" b="1" dirty="0" err="1" smtClean="0">
                <a:solidFill>
                  <a:srgbClr val="333333"/>
                </a:solidFill>
                <a:latin typeface="Courier New" pitchFamily="49" charset="0"/>
                <a:ea typeface="Courier" charset="0"/>
                <a:cs typeface="Courier New" pitchFamily="49" charset="0"/>
                <a:sym typeface="Courier" charset="0"/>
              </a:rPr>
              <a:t>deleted_method</a:t>
            </a:r>
            <a:r>
              <a:rPr lang="en-US" sz="2000" b="1" dirty="0" smtClean="0">
                <a:solidFill>
                  <a:srgbClr val="333333"/>
                </a:solidFill>
                <a:latin typeface="Courier New" pitchFamily="49" charset="0"/>
                <a:ea typeface="Courier" charset="0"/>
                <a:cs typeface="Courier New" pitchFamily="49" charset="0"/>
                <a:sym typeface="Courier" charset="0"/>
              </a:rPr>
              <a:t>(“</a:t>
            </a:r>
            <a:r>
              <a:rPr lang="en-US" sz="2000" b="1" dirty="0" err="1" smtClean="0">
                <a:solidFill>
                  <a:srgbClr val="333333"/>
                </a:solidFill>
                <a:latin typeface="Courier New" pitchFamily="49" charset="0"/>
                <a:ea typeface="Courier" charset="0"/>
                <a:cs typeface="Courier New" pitchFamily="49" charset="0"/>
                <a:sym typeface="Courier" charset="0"/>
              </a:rPr>
              <a:t>Key.out”,”out”,”Key</a:t>
            </a:r>
            <a:r>
              <a:rPr lang="en-US" sz="2000" b="1" dirty="0" smtClean="0">
                <a:solidFill>
                  <a:srgbClr val="333333"/>
                </a:solidFill>
                <a:latin typeface="Courier New" pitchFamily="49" charset="0"/>
                <a:ea typeface="Courier" charset="0"/>
                <a:cs typeface="Courier New" pitchFamily="49" charset="0"/>
                <a:sym typeface="Courier" charset="0"/>
              </a:rPr>
              <a:t>”)</a:t>
            </a:r>
          </a:p>
          <a:p>
            <a:pPr algn="l">
              <a:tabLst>
                <a:tab pos="1168400" algn="l"/>
              </a:tabLst>
            </a:pPr>
            <a:r>
              <a:rPr lang="en-US" sz="2000" b="1" dirty="0" err="1" smtClean="0">
                <a:solidFill>
                  <a:srgbClr val="333333"/>
                </a:solidFill>
                <a:latin typeface="Courier New" pitchFamily="49" charset="0"/>
                <a:ea typeface="Courier" charset="0"/>
                <a:cs typeface="Courier New" pitchFamily="49" charset="0"/>
                <a:sym typeface="Courier" charset="0"/>
              </a:rPr>
              <a:t>added_method</a:t>
            </a:r>
            <a:r>
              <a:rPr lang="en-US" sz="2000" b="1" dirty="0" smtClean="0">
                <a:solidFill>
                  <a:srgbClr val="333333"/>
                </a:solidFill>
                <a:latin typeface="Courier New" pitchFamily="49" charset="0"/>
                <a:ea typeface="Courier" charset="0"/>
                <a:cs typeface="Courier New" pitchFamily="49" charset="0"/>
                <a:sym typeface="Courier" charset="0"/>
              </a:rPr>
              <a:t>(“</a:t>
            </a:r>
            <a:r>
              <a:rPr lang="en-US" sz="2000" b="1" dirty="0" err="1" smtClean="0">
                <a:solidFill>
                  <a:srgbClr val="333333"/>
                </a:solidFill>
                <a:latin typeface="Courier New" pitchFamily="49" charset="0"/>
                <a:ea typeface="Courier" charset="0"/>
                <a:cs typeface="Courier New" pitchFamily="49" charset="0"/>
                <a:sym typeface="Courier" charset="0"/>
              </a:rPr>
              <a:t>Key.output”,”output”,”Key</a:t>
            </a:r>
            <a:r>
              <a:rPr lang="en-US" sz="2000" b="1" dirty="0" smtClean="0">
                <a:solidFill>
                  <a:srgbClr val="333333"/>
                </a:solidFill>
                <a:latin typeface="Courier New" pitchFamily="49" charset="0"/>
                <a:ea typeface="Courier" charset="0"/>
                <a:cs typeface="Courier New" pitchFamily="49" charset="0"/>
                <a:sym typeface="Courier" charset="0"/>
              </a:rPr>
              <a:t>”)</a:t>
            </a:r>
            <a:br>
              <a:rPr lang="en-US" sz="2000" b="1" dirty="0" smtClean="0">
                <a:solidFill>
                  <a:srgbClr val="333333"/>
                </a:solidFill>
                <a:latin typeface="Courier New" pitchFamily="49" charset="0"/>
                <a:ea typeface="Courier" charset="0"/>
                <a:cs typeface="Courier New" pitchFamily="49" charset="0"/>
                <a:sym typeface="Courier" charset="0"/>
              </a:rPr>
            </a:br>
            <a:r>
              <a:rPr lang="en-US" sz="2000" b="1" dirty="0" smtClean="0">
                <a:solidFill>
                  <a:srgbClr val="333333"/>
                </a:solidFill>
                <a:latin typeface="Courier New" pitchFamily="49" charset="0"/>
                <a:ea typeface="Courier" charset="0"/>
                <a:cs typeface="Courier New" pitchFamily="49" charset="0"/>
                <a:sym typeface="Courier" charset="0"/>
              </a:rPr>
              <a:t>...</a:t>
            </a:r>
            <a:endParaRPr lang="en-US" sz="2000" b="1" dirty="0">
              <a:solidFill>
                <a:srgbClr val="333333"/>
              </a:solidFill>
              <a:latin typeface="Courier New" pitchFamily="49" charset="0"/>
              <a:ea typeface="Courier" charset="0"/>
              <a:cs typeface="Courier New" pitchFamily="49" charset="0"/>
              <a:sym typeface="Courier" charset="0"/>
            </a:endParaRPr>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3451FA2C-3B3E-4FA6-BAFA-85683040B980}"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LSDiff</a:t>
            </a:r>
            <a:r>
              <a:rPr lang="en-US" dirty="0" smtClean="0"/>
              <a:t> Rule Quantification</a:t>
            </a:r>
            <a:endParaRPr lang="en-US" dirty="0"/>
          </a:p>
        </p:txBody>
      </p:sp>
      <p:sp>
        <p:nvSpPr>
          <p:cNvPr id="3" name="Content Placeholder 2"/>
          <p:cNvSpPr>
            <a:spLocks noGrp="1"/>
          </p:cNvSpPr>
          <p:nvPr>
            <p:ph idx="1"/>
          </p:nvPr>
        </p:nvSpPr>
        <p:spPr/>
        <p:txBody>
          <a:bodyPr/>
          <a:lstStyle/>
          <a:p>
            <a:r>
              <a:rPr lang="en-US" dirty="0" smtClean="0">
                <a:ea typeface="Gill Sans" charset="0"/>
                <a:cs typeface="Gill Sans" charset="0"/>
              </a:rPr>
              <a:t>Rules represent systematic structural differences that relates groups of facts from the three fact-bases – </a:t>
            </a:r>
            <a:r>
              <a:rPr lang="en-US" dirty="0" err="1" smtClean="0">
                <a:ea typeface="Gill Sans" charset="0"/>
                <a:cs typeface="Gill Sans" charset="0"/>
              </a:rPr>
              <a:t>FB</a:t>
            </a:r>
            <a:r>
              <a:rPr lang="en-US" baseline="-25000" dirty="0" err="1" smtClean="0">
                <a:ea typeface="Gill Sans" charset="0"/>
                <a:cs typeface="Gill Sans" charset="0"/>
              </a:rPr>
              <a:t>o</a:t>
            </a:r>
            <a:r>
              <a:rPr lang="en-US" dirty="0" smtClean="0">
                <a:ea typeface="Gill Sans" charset="0"/>
                <a:cs typeface="Gill Sans" charset="0"/>
              </a:rPr>
              <a:t>, </a:t>
            </a:r>
            <a:r>
              <a:rPr lang="en-US" dirty="0" err="1" smtClean="0">
                <a:ea typeface="Gill Sans" charset="0"/>
                <a:cs typeface="Gill Sans" charset="0"/>
              </a:rPr>
              <a:t>FB</a:t>
            </a:r>
            <a:r>
              <a:rPr lang="en-US" baseline="-25000" dirty="0" err="1" smtClean="0">
                <a:ea typeface="Gill Sans" charset="0"/>
                <a:cs typeface="Gill Sans" charset="0"/>
              </a:rPr>
              <a:t>n</a:t>
            </a:r>
            <a:r>
              <a:rPr lang="en-US" dirty="0" smtClean="0">
                <a:ea typeface="Gill Sans" charset="0"/>
                <a:cs typeface="Gill Sans" charset="0"/>
              </a:rPr>
              <a:t>, </a:t>
            </a:r>
            <a:r>
              <a:rPr lang="en-US" dirty="0" smtClean="0">
                <a:ea typeface="Gill Sans" charset="0"/>
                <a:cs typeface="Gill Sans" charset="0"/>
                <a:sym typeface="Symbol"/>
              </a:rPr>
              <a:t></a:t>
            </a:r>
            <a:r>
              <a:rPr lang="en-US" dirty="0" smtClean="0">
                <a:ea typeface="Gill Sans" charset="0"/>
                <a:cs typeface="Gill Sans" charset="0"/>
              </a:rPr>
              <a:t>FB</a:t>
            </a:r>
          </a:p>
          <a:p>
            <a:r>
              <a:rPr lang="en-US" dirty="0" smtClean="0">
                <a:ea typeface="Gill Sans" charset="0"/>
                <a:cs typeface="Gill Sans" charset="0"/>
              </a:rPr>
              <a:t>Universally quantified variables allow rules to represent a group of similar facts at once</a:t>
            </a:r>
          </a:p>
          <a:p>
            <a:pPr lvl="1"/>
            <a:r>
              <a:rPr lang="en-US" dirty="0" smtClean="0">
                <a:solidFill>
                  <a:srgbClr val="000000"/>
                </a:solidFill>
                <a:latin typeface="Lucida Grande" charset="0"/>
                <a:ea typeface="Lucida Grande" charset="0"/>
                <a:cs typeface="Lucida Grande" charset="0"/>
                <a:sym typeface="Lucida Grande" charset="0"/>
              </a:rPr>
              <a:t>For example, </a:t>
            </a:r>
            <a:r>
              <a:rPr lang="en-US" b="1" dirty="0" smtClean="0">
                <a:solidFill>
                  <a:srgbClr val="000000"/>
                </a:solidFill>
                <a:latin typeface="Courier New" pitchFamily="49" charset="0"/>
                <a:ea typeface="Lucida Grande" charset="0"/>
                <a:cs typeface="Courier New" pitchFamily="49" charset="0"/>
                <a:sym typeface="Symbol"/>
              </a:rPr>
              <a:t></a:t>
            </a:r>
            <a:r>
              <a:rPr lang="en-US" b="1" dirty="0" err="1" smtClean="0">
                <a:solidFill>
                  <a:srgbClr val="000000"/>
                </a:solidFill>
                <a:latin typeface="Courier New" pitchFamily="49" charset="0"/>
                <a:ea typeface="Lucida Grande" charset="0"/>
                <a:cs typeface="Courier New" pitchFamily="49" charset="0"/>
                <a:sym typeface="Lucida Grande" charset="0"/>
              </a:rPr>
              <a:t>m</a:t>
            </a:r>
            <a:r>
              <a:rPr lang="en-US" b="1" dirty="0" err="1" smtClean="0">
                <a:solidFill>
                  <a:srgbClr val="000000"/>
                </a:solidFill>
                <a:latin typeface="Courier New" pitchFamily="49" charset="0"/>
                <a:ea typeface="Lucida Grande" charset="0"/>
                <a:cs typeface="Courier New" pitchFamily="49" charset="0"/>
                <a:sym typeface="Symbol"/>
              </a:rPr>
              <a:t></a:t>
            </a:r>
            <a:r>
              <a:rPr lang="en-US" b="1" dirty="0" err="1" smtClean="0">
                <a:solidFill>
                  <a:srgbClr val="000000"/>
                </a:solidFill>
                <a:latin typeface="Courier New" pitchFamily="49" charset="0"/>
                <a:ea typeface="Lucida Grande" charset="0"/>
                <a:cs typeface="Courier New" pitchFamily="49" charset="0"/>
                <a:sym typeface="Lucida Grande" charset="0"/>
              </a:rPr>
              <a:t>t</a:t>
            </a:r>
            <a:r>
              <a:rPr lang="en-US" b="1" dirty="0" smtClean="0">
                <a:solidFill>
                  <a:srgbClr val="000000"/>
                </a:solidFill>
                <a:latin typeface="Courier New" pitchFamily="49" charset="0"/>
                <a:ea typeface="Lucida Grande" charset="0"/>
                <a:cs typeface="Courier New" pitchFamily="49" charset="0"/>
                <a:sym typeface="Lucida Grande" charset="0"/>
              </a:rPr>
              <a:t> method(</a:t>
            </a:r>
            <a:r>
              <a:rPr lang="en-US" b="1" dirty="0" err="1" smtClean="0">
                <a:solidFill>
                  <a:srgbClr val="000000"/>
                </a:solidFill>
                <a:latin typeface="Courier New" pitchFamily="49" charset="0"/>
                <a:ea typeface="Lucida Grande" charset="0"/>
                <a:cs typeface="Courier New" pitchFamily="49" charset="0"/>
                <a:sym typeface="Lucida Grande" charset="0"/>
              </a:rPr>
              <a:t>m,”setHost”,t</a:t>
            </a:r>
            <a:r>
              <a:rPr lang="en-US" b="1" dirty="0" smtClean="0">
                <a:solidFill>
                  <a:srgbClr val="000000"/>
                </a:solidFill>
                <a:latin typeface="Courier New" pitchFamily="49" charset="0"/>
                <a:ea typeface="Lucida Grande" charset="0"/>
                <a:cs typeface="Courier New" pitchFamily="49" charset="0"/>
                <a:sym typeface="Lucida Grande" charset="0"/>
              </a:rPr>
              <a:t>) </a:t>
            </a:r>
            <a:r>
              <a:rPr lang="en-US" dirty="0" smtClean="0">
                <a:solidFill>
                  <a:srgbClr val="000000"/>
                </a:solidFill>
                <a:latin typeface="Lucida Grande" charset="0"/>
                <a:ea typeface="Lucida Grande" charset="0"/>
                <a:cs typeface="Lucida Grande" charset="0"/>
                <a:sym typeface="Lucida Grande" charset="0"/>
              </a:rPr>
              <a:t>refers to all methods named </a:t>
            </a:r>
            <a:r>
              <a:rPr lang="en-US" b="1" dirty="0" err="1" smtClean="0">
                <a:solidFill>
                  <a:srgbClr val="000000"/>
                </a:solidFill>
                <a:latin typeface="Courier New" pitchFamily="49" charset="0"/>
                <a:ea typeface="Lucida Grande" charset="0"/>
                <a:cs typeface="Courier New" pitchFamily="49" charset="0"/>
                <a:sym typeface="Lucida Grande" charset="0"/>
              </a:rPr>
              <a:t>setHost</a:t>
            </a:r>
            <a:r>
              <a:rPr lang="en-US" dirty="0" smtClean="0">
                <a:solidFill>
                  <a:srgbClr val="000000"/>
                </a:solidFill>
                <a:latin typeface="Lucida Grande" charset="0"/>
                <a:ea typeface="Lucida Grande" charset="0"/>
                <a:cs typeface="Lucida Grande" charset="0"/>
                <a:sym typeface="Lucida Grande" charset="0"/>
              </a:rPr>
              <a:t> in all types</a:t>
            </a:r>
          </a:p>
          <a:p>
            <a:pPr lvl="1">
              <a:lnSpc>
                <a:spcPct val="30000"/>
              </a:lnSpc>
              <a:spcBef>
                <a:spcPts val="2400"/>
              </a:spcBef>
            </a:pPr>
            <a:r>
              <a:rPr lang="en-US" dirty="0" smtClean="0">
                <a:solidFill>
                  <a:srgbClr val="000000"/>
                </a:solidFill>
                <a:latin typeface="Lucida Grande" charset="0"/>
                <a:ea typeface="Lucida Grande" charset="0"/>
                <a:cs typeface="Lucida Grande" charset="0"/>
                <a:sym typeface="Courier" charset="0"/>
              </a:rPr>
              <a:t>Ex: </a:t>
            </a:r>
            <a:r>
              <a:rPr lang="en-US" b="1" dirty="0" smtClean="0">
                <a:solidFill>
                  <a:srgbClr val="000000"/>
                </a:solidFill>
                <a:latin typeface="Courier New" pitchFamily="49" charset="0"/>
                <a:ea typeface="Lucida Grande" charset="0"/>
                <a:cs typeface="Courier New" pitchFamily="49" charset="0"/>
                <a:sym typeface="Courier" charset="0"/>
              </a:rPr>
              <a:t>∀t subtype(“Service”, t)</a:t>
            </a:r>
          </a:p>
          <a:p>
            <a:pPr lvl="1">
              <a:lnSpc>
                <a:spcPct val="30000"/>
              </a:lnSpc>
              <a:spcBef>
                <a:spcPts val="2400"/>
              </a:spcBef>
            </a:pPr>
            <a:r>
              <a:rPr lang="en-US" dirty="0" smtClean="0">
                <a:solidFill>
                  <a:srgbClr val="000000"/>
                </a:solidFill>
                <a:latin typeface="Lucida Grande" charset="0"/>
                <a:ea typeface="Lucida Grande" charset="0"/>
                <a:cs typeface="Lucida Grande" charset="0"/>
                <a:sym typeface="Courier" charset="0"/>
              </a:rPr>
              <a:t>Ex: </a:t>
            </a:r>
            <a:r>
              <a:rPr lang="en-US" b="1" dirty="0" smtClean="0">
                <a:solidFill>
                  <a:srgbClr val="000000"/>
                </a:solidFill>
                <a:latin typeface="Courier New" pitchFamily="49" charset="0"/>
                <a:ea typeface="Lucida Grande" charset="0"/>
                <a:cs typeface="Courier New" pitchFamily="49" charset="0"/>
                <a:sym typeface="Courier" charset="0"/>
              </a:rPr>
              <a:t>∀m calls(m, “</a:t>
            </a:r>
            <a:r>
              <a:rPr lang="en-US" b="1" dirty="0" err="1" smtClean="0">
                <a:solidFill>
                  <a:srgbClr val="000000"/>
                </a:solidFill>
                <a:latin typeface="Courier New" pitchFamily="49" charset="0"/>
                <a:ea typeface="Lucida Grande" charset="0"/>
                <a:cs typeface="Courier New" pitchFamily="49" charset="0"/>
                <a:sym typeface="Courier" charset="0"/>
              </a:rPr>
              <a:t>SQL.exec</a:t>
            </a:r>
            <a:r>
              <a:rPr lang="en-US" b="1" dirty="0" smtClean="0">
                <a:solidFill>
                  <a:srgbClr val="000000"/>
                </a:solidFill>
                <a:latin typeface="Courier New" pitchFamily="49" charset="0"/>
                <a:ea typeface="Lucida Grande" charset="0"/>
                <a:cs typeface="Courier New" pitchFamily="49" charset="0"/>
                <a:sym typeface="Courier" charset="0"/>
              </a:rPr>
              <a:t>”)</a:t>
            </a:r>
            <a:endParaRPr lang="en-US" b="1" dirty="0" smtClean="0">
              <a:solidFill>
                <a:srgbClr val="000000"/>
              </a:solidFill>
              <a:latin typeface="Courier New" pitchFamily="49" charset="0"/>
              <a:ea typeface="Lucida Grande" charset="0"/>
              <a:cs typeface="Courier New" pitchFamily="49" charset="0"/>
              <a:sym typeface="Lucida Grande" charset="0"/>
            </a:endParaRPr>
          </a:p>
          <a:p>
            <a:endParaRPr lang="en-US" dirty="0" smtClean="0">
              <a:ea typeface="Gill Sans" charset="0"/>
              <a:cs typeface="Gill Sans" charset="0"/>
            </a:endParaRPr>
          </a:p>
          <a:p>
            <a:endParaRPr lang="en-US" dirty="0" smtClean="0">
              <a:ea typeface="Gill Sans" charset="0"/>
              <a:cs typeface="Gill Sans" charset="0"/>
            </a:endParaRP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br>
              <a:rPr lang="en-US" dirty="0" smtClean="0"/>
            </a:br>
            <a:r>
              <a:rPr lang="en-US" sz="2400" dirty="0" smtClean="0">
                <a:solidFill>
                  <a:srgbClr val="FF0000"/>
                </a:solidFill>
              </a:rPr>
              <a:t>Not full-fledged testing lectures!</a:t>
            </a:r>
            <a:endParaRPr lang="en-US" sz="2400" dirty="0">
              <a:solidFill>
                <a:srgbClr val="FF0000"/>
              </a:solidFill>
            </a:endParaRPr>
          </a:p>
        </p:txBody>
      </p:sp>
      <p:sp>
        <p:nvSpPr>
          <p:cNvPr id="3" name="Content Placeholder 2"/>
          <p:cNvSpPr>
            <a:spLocks noGrp="1"/>
          </p:cNvSpPr>
          <p:nvPr>
            <p:ph sz="half" idx="1"/>
          </p:nvPr>
        </p:nvSpPr>
        <p:spPr/>
        <p:txBody>
          <a:bodyPr/>
          <a:lstStyle/>
          <a:p>
            <a:r>
              <a:rPr lang="en-US" dirty="0" smtClean="0"/>
              <a:t>What questions should testing – broadly construed – answer about this itsy-bitsy program?</a:t>
            </a:r>
          </a:p>
          <a:p>
            <a:r>
              <a:rPr lang="en-US" dirty="0" smtClean="0"/>
              <a:t>What criteria should we use to assess different approaches to testing it?</a:t>
            </a:r>
          </a:p>
          <a:p>
            <a:endParaRPr lang="en-US" dirty="0"/>
          </a:p>
        </p:txBody>
      </p:sp>
      <p:sp>
        <p:nvSpPr>
          <p:cNvPr id="6" name="Content Placeholder 5"/>
          <p:cNvSpPr>
            <a:spLocks noGrp="1"/>
          </p:cNvSpPr>
          <p:nvPr>
            <p:ph sz="half" idx="2"/>
          </p:nvPr>
        </p:nvSpPr>
        <p:spPr>
          <a:xfrm>
            <a:off x="5146950" y="1600200"/>
            <a:ext cx="3427021" cy="3120854"/>
          </a:xfrm>
          <a:ln>
            <a:solidFill>
              <a:srgbClr val="0000FF"/>
            </a:solidFill>
          </a:ln>
        </p:spPr>
        <p:txBody>
          <a:bodyPr wrap="square">
            <a:spAutoFit/>
          </a:bodyPr>
          <a:lstStyle/>
          <a:p>
            <a:pPr eaLnBrk="1" fontAlgn="auto" hangingPunct="1">
              <a:buNone/>
            </a:pPr>
            <a:r>
              <a:rPr lang="en-US" sz="2400" b="1" dirty="0" smtClean="0">
                <a:latin typeface="Courier New" pitchFamily="49" charset="0"/>
                <a:cs typeface="Courier New" pitchFamily="49" charset="0"/>
              </a:rPr>
              <a:t>if (x &gt; y) {</a:t>
            </a:r>
          </a:p>
          <a:p>
            <a:pPr eaLnBrk="1" fontAlgn="auto" hangingPunct="1">
              <a:buNone/>
            </a:pPr>
            <a:r>
              <a:rPr lang="en-US" sz="2400" b="1" dirty="0" smtClean="0">
                <a:latin typeface="Courier New" pitchFamily="49" charset="0"/>
                <a:cs typeface="Courier New" pitchFamily="49" charset="0"/>
              </a:rPr>
              <a:t>  x = x + y;</a:t>
            </a:r>
          </a:p>
          <a:p>
            <a:pPr eaLnBrk="1" fontAlgn="auto" hangingPunct="1">
              <a:buNone/>
            </a:pPr>
            <a:r>
              <a:rPr lang="en-US" sz="2400" b="1" dirty="0" smtClean="0">
                <a:latin typeface="Courier New" pitchFamily="49" charset="0"/>
                <a:cs typeface="Courier New" pitchFamily="49" charset="0"/>
              </a:rPr>
              <a:t>  y = x – y;</a:t>
            </a:r>
          </a:p>
          <a:p>
            <a:pPr eaLnBrk="1" fontAlgn="t" hangingPunct="1">
              <a:buNone/>
            </a:pPr>
            <a:r>
              <a:rPr lang="en-US" sz="2400" b="1" dirty="0" smtClean="0">
                <a:latin typeface="Courier New" pitchFamily="49" charset="0"/>
                <a:cs typeface="Courier New" pitchFamily="49" charset="0"/>
              </a:rPr>
              <a:t>  x = x – y;</a:t>
            </a:r>
          </a:p>
          <a:p>
            <a:pPr eaLnBrk="1" fontAlgn="auto" hangingPunct="1">
              <a:buNone/>
            </a:pPr>
            <a:r>
              <a:rPr lang="en-US" sz="2400" b="1" dirty="0" smtClean="0">
                <a:latin typeface="Courier New" pitchFamily="49" charset="0"/>
                <a:cs typeface="Courier New" pitchFamily="49" charset="0"/>
              </a:rPr>
              <a:t>  if (x &gt; y)</a:t>
            </a:r>
          </a:p>
          <a:p>
            <a:pPr eaLnBrk="1" fontAlgn="auto" hangingPunct="1">
              <a:buNone/>
            </a:pPr>
            <a:r>
              <a:rPr lang="en-US" sz="2400" b="1" dirty="0" smtClean="0">
                <a:latin typeface="Courier New" pitchFamily="49" charset="0"/>
                <a:cs typeface="Courier New" pitchFamily="49" charset="0"/>
              </a:rPr>
              <a:t>    assert(false)</a:t>
            </a:r>
          </a:p>
          <a:p>
            <a:pPr eaLnBrk="1" fontAlgn="t" hangingPunct="1">
              <a:buNone/>
            </a:pPr>
            <a:r>
              <a:rPr lang="en-US" sz="2400" b="1" dirty="0" smtClean="0">
                <a:latin typeface="Courier New" pitchFamily="49" charset="0"/>
                <a:cs typeface="Courier New" pitchFamily="49" charset="0"/>
              </a:rPr>
              <a:t>}</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a:t>
            </a:fld>
            <a:endParaRPr lang="en-US"/>
          </a:p>
        </p:txBody>
      </p:sp>
      <p:sp>
        <p:nvSpPr>
          <p:cNvPr id="7" name="Rectangle 6"/>
          <p:cNvSpPr/>
          <p:nvPr/>
        </p:nvSpPr>
        <p:spPr>
          <a:xfrm>
            <a:off x="5298894" y="4738264"/>
            <a:ext cx="3130088" cy="646331"/>
          </a:xfrm>
          <a:prstGeom prst="rect">
            <a:avLst/>
          </a:prstGeom>
        </p:spPr>
        <p:txBody>
          <a:bodyPr wrap="none">
            <a:spAutoFit/>
          </a:bodyPr>
          <a:lstStyle/>
          <a:p>
            <a:r>
              <a:rPr lang="en-US" altLang="en-US" sz="1800" dirty="0" smtClean="0"/>
              <a:t>Example from </a:t>
            </a:r>
            <a:br>
              <a:rPr lang="en-US" altLang="en-US" sz="1800" dirty="0" smtClean="0"/>
            </a:br>
            <a:r>
              <a:rPr lang="en-US" altLang="en-US" sz="1800" dirty="0" err="1" smtClean="0"/>
              <a:t>Visser</a:t>
            </a:r>
            <a:r>
              <a:rPr lang="en-US" altLang="en-US" sz="1800" dirty="0" smtClean="0"/>
              <a:t>, Pasareanu &amp; </a:t>
            </a:r>
            <a:r>
              <a:rPr lang="en-US" altLang="en-US" sz="1800" dirty="0" err="1" smtClean="0"/>
              <a:t>Mehlitz</a:t>
            </a:r>
            <a:r>
              <a:rPr lang="en-US" altLang="en-US" sz="1800" dirty="0" smtClean="0"/>
              <a:t> </a:t>
            </a:r>
            <a:endParaRPr lang="en-US" sz="1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LSD Rules</a:t>
            </a:r>
            <a:endParaRPr lang="en-US" dirty="0"/>
          </a:p>
        </p:txBody>
      </p:sp>
      <p:sp>
        <p:nvSpPr>
          <p:cNvPr id="3" name="Content Placeholder 2"/>
          <p:cNvSpPr>
            <a:spLocks noGrp="1"/>
          </p:cNvSpPr>
          <p:nvPr>
            <p:ph idx="1"/>
          </p:nvPr>
        </p:nvSpPr>
        <p:spPr/>
        <p:txBody>
          <a:bodyPr/>
          <a:lstStyle/>
          <a:p>
            <a:r>
              <a:rPr lang="en-US" dirty="0" smtClean="0"/>
              <a:t>Rules are Horn clauses where a conjunction of logic literals implies a single consequent literal</a:t>
            </a:r>
            <a:br>
              <a:rPr lang="en-US" dirty="0" smtClean="0"/>
            </a:br>
            <a:endParaRPr lang="en-US" dirty="0" smtClean="0"/>
          </a:p>
          <a:p>
            <a:r>
              <a:rPr lang="en-US" b="1" dirty="0" smtClean="0">
                <a:solidFill>
                  <a:srgbClr val="000000"/>
                </a:solidFill>
                <a:latin typeface="Courier New" pitchFamily="49" charset="0"/>
                <a:ea typeface="Lucida Grande" charset="0"/>
                <a:cs typeface="Courier New" pitchFamily="49" charset="0"/>
                <a:sym typeface="Courier" charset="0"/>
              </a:rPr>
              <a:t>∀m ∀t method(m, “</a:t>
            </a:r>
            <a:r>
              <a:rPr lang="en-US" b="1" dirty="0" err="1" smtClean="0">
                <a:solidFill>
                  <a:srgbClr val="000000"/>
                </a:solidFill>
                <a:latin typeface="Courier New" pitchFamily="49" charset="0"/>
                <a:ea typeface="Lucida Grande" charset="0"/>
                <a:cs typeface="Courier New" pitchFamily="49" charset="0"/>
                <a:sym typeface="Courier" charset="0"/>
              </a:rPr>
              <a:t>setHost</a:t>
            </a:r>
            <a:r>
              <a:rPr lang="en-US" b="1" dirty="0" smtClean="0">
                <a:solidFill>
                  <a:srgbClr val="000000"/>
                </a:solidFill>
                <a:latin typeface="Courier New" pitchFamily="49" charset="0"/>
                <a:ea typeface="Lucida Grande" charset="0"/>
                <a:cs typeface="Courier New" pitchFamily="49" charset="0"/>
                <a:sym typeface="Courier" charset="0"/>
              </a:rPr>
              <a:t>”, t) ∧ </a:t>
            </a:r>
            <a:br>
              <a:rPr lang="en-US" b="1" dirty="0" smtClean="0">
                <a:solidFill>
                  <a:srgbClr val="000000"/>
                </a:solidFill>
                <a:latin typeface="Courier New" pitchFamily="49" charset="0"/>
                <a:ea typeface="Lucida Grande" charset="0"/>
                <a:cs typeface="Courier New" pitchFamily="49" charset="0"/>
                <a:sym typeface="Courier" charset="0"/>
              </a:rPr>
            </a:br>
            <a:r>
              <a:rPr lang="en-US" b="1" dirty="0" smtClean="0">
                <a:solidFill>
                  <a:srgbClr val="000000"/>
                </a:solidFill>
                <a:latin typeface="Courier New" pitchFamily="49" charset="0"/>
                <a:ea typeface="Lucida Grande" charset="0"/>
                <a:cs typeface="Courier New" pitchFamily="49" charset="0"/>
                <a:sym typeface="Courier" charset="0"/>
              </a:rPr>
              <a:t>      subtype(“Service”, t) </a:t>
            </a:r>
            <a:br>
              <a:rPr lang="en-US" b="1" dirty="0" smtClean="0">
                <a:solidFill>
                  <a:srgbClr val="000000"/>
                </a:solidFill>
                <a:latin typeface="Courier New" pitchFamily="49" charset="0"/>
                <a:ea typeface="Lucida Grande" charset="0"/>
                <a:cs typeface="Courier New" pitchFamily="49" charset="0"/>
                <a:sym typeface="Courier" charset="0"/>
              </a:rPr>
            </a:br>
            <a:r>
              <a:rPr lang="en-US" b="1" dirty="0" smtClean="0">
                <a:solidFill>
                  <a:srgbClr val="000000"/>
                </a:solidFill>
                <a:latin typeface="Courier New" pitchFamily="49" charset="0"/>
                <a:ea typeface="Lucida Grande" charset="0"/>
                <a:cs typeface="Courier New" pitchFamily="49" charset="0"/>
                <a:sym typeface="Courier" charset="0"/>
              </a:rPr>
              <a:t>	   ⇒ calls(m, “</a:t>
            </a:r>
            <a:r>
              <a:rPr lang="en-US" b="1" dirty="0" err="1" smtClean="0">
                <a:solidFill>
                  <a:srgbClr val="000000"/>
                </a:solidFill>
                <a:latin typeface="Courier New" pitchFamily="49" charset="0"/>
                <a:ea typeface="Lucida Grande" charset="0"/>
                <a:cs typeface="Courier New" pitchFamily="49" charset="0"/>
                <a:sym typeface="Courier" charset="0"/>
              </a:rPr>
              <a:t>SQL.exec</a:t>
            </a:r>
            <a:r>
              <a:rPr lang="en-US" b="1" dirty="0" smtClean="0">
                <a:solidFill>
                  <a:srgbClr val="000000"/>
                </a:solidFill>
                <a:latin typeface="Courier New" pitchFamily="49" charset="0"/>
                <a:ea typeface="Lucida Grande" charset="0"/>
                <a:cs typeface="Courier New" pitchFamily="49" charset="0"/>
                <a:sym typeface="Courier" charset="0"/>
              </a:rPr>
              <a:t>”)</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across versions</a:t>
            </a:r>
            <a:endParaRPr lang="en-US" dirty="0"/>
          </a:p>
        </p:txBody>
      </p:sp>
      <p:sp>
        <p:nvSpPr>
          <p:cNvPr id="3" name="Content Placeholder 2"/>
          <p:cNvSpPr>
            <a:spLocks noGrp="1"/>
          </p:cNvSpPr>
          <p:nvPr>
            <p:ph idx="1"/>
          </p:nvPr>
        </p:nvSpPr>
        <p:spPr/>
        <p:txBody>
          <a:bodyPr/>
          <a:lstStyle/>
          <a:p>
            <a:r>
              <a:rPr lang="en-US" b="1" dirty="0" smtClean="0">
                <a:solidFill>
                  <a:srgbClr val="000000"/>
                </a:solidFill>
                <a:latin typeface="Courier New" pitchFamily="49" charset="0"/>
                <a:ea typeface="Lucida Grande" charset="0"/>
                <a:cs typeface="Courier New" pitchFamily="49" charset="0"/>
                <a:sym typeface="Courier" charset="0"/>
              </a:rPr>
              <a:t>∀m ∀t </a:t>
            </a:r>
            <a:r>
              <a:rPr lang="en-US" b="1" dirty="0" err="1" smtClean="0">
                <a:solidFill>
                  <a:srgbClr val="000000"/>
                </a:solidFill>
                <a:latin typeface="Courier New" pitchFamily="49" charset="0"/>
                <a:ea typeface="Lucida Grande" charset="0"/>
                <a:cs typeface="Courier New" pitchFamily="49" charset="0"/>
                <a:sym typeface="Courier" charset="0"/>
              </a:rPr>
              <a:t>past_method</a:t>
            </a:r>
            <a:r>
              <a:rPr lang="en-US" b="1" dirty="0" smtClean="0">
                <a:solidFill>
                  <a:srgbClr val="000000"/>
                </a:solidFill>
                <a:latin typeface="Courier New" pitchFamily="49" charset="0"/>
                <a:ea typeface="Lucida Grande" charset="0"/>
                <a:cs typeface="Courier New" pitchFamily="49" charset="0"/>
                <a:sym typeface="Courier" charset="0"/>
              </a:rPr>
              <a:t>(m, “</a:t>
            </a:r>
            <a:r>
              <a:rPr lang="en-US" b="1" dirty="0" err="1" smtClean="0">
                <a:solidFill>
                  <a:srgbClr val="000000"/>
                </a:solidFill>
                <a:latin typeface="Courier New" pitchFamily="49" charset="0"/>
                <a:ea typeface="Lucida Grande" charset="0"/>
                <a:cs typeface="Courier New" pitchFamily="49" charset="0"/>
                <a:sym typeface="Courier" charset="0"/>
              </a:rPr>
              <a:t>setHost</a:t>
            </a:r>
            <a:r>
              <a:rPr lang="en-US" b="1" dirty="0" smtClean="0">
                <a:solidFill>
                  <a:srgbClr val="000000"/>
                </a:solidFill>
                <a:latin typeface="Courier New" pitchFamily="49" charset="0"/>
                <a:ea typeface="Lucida Grande" charset="0"/>
                <a:cs typeface="Courier New" pitchFamily="49" charset="0"/>
                <a:sym typeface="Courier" charset="0"/>
              </a:rPr>
              <a:t>”, t) ∧   	   </a:t>
            </a:r>
            <a:r>
              <a:rPr lang="en-US" b="1" dirty="0" err="1" smtClean="0">
                <a:solidFill>
                  <a:srgbClr val="000000"/>
                </a:solidFill>
                <a:latin typeface="Courier New" pitchFamily="49" charset="0"/>
                <a:ea typeface="Lucida Grande" charset="0"/>
                <a:cs typeface="Courier New" pitchFamily="49" charset="0"/>
                <a:sym typeface="Courier" charset="0"/>
              </a:rPr>
              <a:t>past_subtype</a:t>
            </a:r>
            <a:r>
              <a:rPr lang="en-US" b="1" dirty="0" smtClean="0">
                <a:solidFill>
                  <a:srgbClr val="000000"/>
                </a:solidFill>
                <a:latin typeface="Courier New" pitchFamily="49" charset="0"/>
                <a:ea typeface="Lucida Grande" charset="0"/>
                <a:cs typeface="Courier New" pitchFamily="49" charset="0"/>
                <a:sym typeface="Courier" charset="0"/>
              </a:rPr>
              <a:t>(“Service”, t)</a:t>
            </a:r>
            <a:br>
              <a:rPr lang="en-US" b="1" dirty="0" smtClean="0">
                <a:solidFill>
                  <a:srgbClr val="000000"/>
                </a:solidFill>
                <a:latin typeface="Courier New" pitchFamily="49" charset="0"/>
                <a:ea typeface="Lucida Grande" charset="0"/>
                <a:cs typeface="Courier New" pitchFamily="49" charset="0"/>
                <a:sym typeface="Courier" charset="0"/>
              </a:rPr>
            </a:br>
            <a:r>
              <a:rPr lang="en-US" b="1" dirty="0" smtClean="0">
                <a:solidFill>
                  <a:srgbClr val="000000"/>
                </a:solidFill>
                <a:latin typeface="Courier New" pitchFamily="49" charset="0"/>
                <a:ea typeface="Lucida Grande" charset="0"/>
                <a:cs typeface="Courier New" pitchFamily="49" charset="0"/>
                <a:sym typeface="Courier" charset="0"/>
              </a:rPr>
              <a:t>      ⇒ </a:t>
            </a:r>
            <a:r>
              <a:rPr lang="en-US" b="1" dirty="0" err="1" smtClean="0">
                <a:solidFill>
                  <a:srgbClr val="000000"/>
                </a:solidFill>
                <a:latin typeface="Courier New" pitchFamily="49" charset="0"/>
                <a:ea typeface="Lucida Grande" charset="0"/>
                <a:cs typeface="Courier New" pitchFamily="49" charset="0"/>
                <a:sym typeface="Courier" charset="0"/>
              </a:rPr>
              <a:t>deleted_calls</a:t>
            </a:r>
            <a:r>
              <a:rPr lang="en-US" b="1" dirty="0" smtClean="0">
                <a:solidFill>
                  <a:srgbClr val="000000"/>
                </a:solidFill>
                <a:latin typeface="Courier New" pitchFamily="49" charset="0"/>
                <a:ea typeface="Lucida Grande" charset="0"/>
                <a:cs typeface="Courier New" pitchFamily="49" charset="0"/>
                <a:sym typeface="Courier" charset="0"/>
              </a:rPr>
              <a:t>(m, “</a:t>
            </a:r>
            <a:r>
              <a:rPr lang="en-US" b="1" dirty="0" err="1" smtClean="0">
                <a:solidFill>
                  <a:srgbClr val="000000"/>
                </a:solidFill>
                <a:latin typeface="Courier New" pitchFamily="49" charset="0"/>
                <a:ea typeface="Lucida Grande" charset="0"/>
                <a:cs typeface="Courier New" pitchFamily="49" charset="0"/>
                <a:sym typeface="Courier" charset="0"/>
              </a:rPr>
              <a:t>SQL.exec</a:t>
            </a:r>
            <a:r>
              <a:rPr lang="en-US" b="1" dirty="0" smtClean="0">
                <a:solidFill>
                  <a:srgbClr val="000000"/>
                </a:solidFill>
                <a:latin typeface="Courier New" pitchFamily="49" charset="0"/>
                <a:ea typeface="Lucida Grande" charset="0"/>
                <a:cs typeface="Courier New" pitchFamily="49" charset="0"/>
                <a:sym typeface="Courier" charset="0"/>
              </a:rPr>
              <a:t>”)</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note exceptions</a:t>
            </a:r>
            <a:endParaRPr lang="en-US" dirty="0"/>
          </a:p>
        </p:txBody>
      </p:sp>
      <p:sp>
        <p:nvSpPr>
          <p:cNvPr id="3" name="Content Placeholder 2"/>
          <p:cNvSpPr>
            <a:spLocks noGrp="1"/>
          </p:cNvSpPr>
          <p:nvPr>
            <p:ph idx="1"/>
          </p:nvPr>
        </p:nvSpPr>
        <p:spPr>
          <a:xfrm>
            <a:off x="677732" y="1589442"/>
            <a:ext cx="8113955" cy="4495800"/>
          </a:xfrm>
        </p:spPr>
        <p:txBody>
          <a:bodyPr/>
          <a:lstStyle/>
          <a:p>
            <a:r>
              <a:rPr lang="en-US" b="1" dirty="0" smtClean="0">
                <a:solidFill>
                  <a:srgbClr val="000000"/>
                </a:solidFill>
                <a:latin typeface="Courier New" pitchFamily="49" charset="0"/>
                <a:ea typeface="Lucida Grande" charset="0"/>
                <a:cs typeface="Courier New" pitchFamily="49" charset="0"/>
                <a:sym typeface="Courier" charset="0"/>
              </a:rPr>
              <a:t>∀m ∀t </a:t>
            </a:r>
            <a:r>
              <a:rPr lang="en-US" b="1" dirty="0" err="1" smtClean="0">
                <a:solidFill>
                  <a:srgbClr val="000000"/>
                </a:solidFill>
                <a:latin typeface="Courier New" pitchFamily="49" charset="0"/>
                <a:ea typeface="Lucida Grande" charset="0"/>
                <a:cs typeface="Courier New" pitchFamily="49" charset="0"/>
                <a:sym typeface="Courier" charset="0"/>
              </a:rPr>
              <a:t>past_method</a:t>
            </a:r>
            <a:r>
              <a:rPr lang="en-US" b="1" dirty="0" smtClean="0">
                <a:solidFill>
                  <a:srgbClr val="000000"/>
                </a:solidFill>
                <a:latin typeface="Courier New" pitchFamily="49" charset="0"/>
                <a:ea typeface="Lucida Grande" charset="0"/>
                <a:cs typeface="Courier New" pitchFamily="49" charset="0"/>
                <a:sym typeface="Courier" charset="0"/>
              </a:rPr>
              <a:t>(m, “</a:t>
            </a:r>
            <a:r>
              <a:rPr lang="en-US" b="1" dirty="0" err="1" smtClean="0">
                <a:solidFill>
                  <a:srgbClr val="000000"/>
                </a:solidFill>
                <a:latin typeface="Courier New" pitchFamily="49" charset="0"/>
                <a:ea typeface="Lucida Grande" charset="0"/>
                <a:cs typeface="Courier New" pitchFamily="49" charset="0"/>
                <a:sym typeface="Courier" charset="0"/>
              </a:rPr>
              <a:t>setHost</a:t>
            </a:r>
            <a:r>
              <a:rPr lang="en-US" b="1" dirty="0" smtClean="0">
                <a:solidFill>
                  <a:srgbClr val="000000"/>
                </a:solidFill>
                <a:latin typeface="Courier New" pitchFamily="49" charset="0"/>
                <a:ea typeface="Lucida Grande" charset="0"/>
                <a:cs typeface="Courier New" pitchFamily="49" charset="0"/>
                <a:sym typeface="Courier" charset="0"/>
              </a:rPr>
              <a:t>”, t) ∧   	   </a:t>
            </a:r>
            <a:r>
              <a:rPr lang="en-US" b="1" dirty="0" err="1" smtClean="0">
                <a:solidFill>
                  <a:srgbClr val="000000"/>
                </a:solidFill>
                <a:latin typeface="Courier New" pitchFamily="49" charset="0"/>
                <a:ea typeface="Lucida Grande" charset="0"/>
                <a:cs typeface="Courier New" pitchFamily="49" charset="0"/>
                <a:sym typeface="Courier" charset="0"/>
              </a:rPr>
              <a:t>past_subtype</a:t>
            </a:r>
            <a:r>
              <a:rPr lang="en-US" b="1" dirty="0" smtClean="0">
                <a:solidFill>
                  <a:srgbClr val="000000"/>
                </a:solidFill>
                <a:latin typeface="Courier New" pitchFamily="49" charset="0"/>
                <a:ea typeface="Lucida Grande" charset="0"/>
                <a:cs typeface="Courier New" pitchFamily="49" charset="0"/>
                <a:sym typeface="Courier" charset="0"/>
              </a:rPr>
              <a:t>(“Service”, t)</a:t>
            </a:r>
            <a:br>
              <a:rPr lang="en-US" b="1" dirty="0" smtClean="0">
                <a:solidFill>
                  <a:srgbClr val="000000"/>
                </a:solidFill>
                <a:latin typeface="Courier New" pitchFamily="49" charset="0"/>
                <a:ea typeface="Lucida Grande" charset="0"/>
                <a:cs typeface="Courier New" pitchFamily="49" charset="0"/>
                <a:sym typeface="Courier" charset="0"/>
              </a:rPr>
            </a:br>
            <a:r>
              <a:rPr lang="en-US" b="1" dirty="0" smtClean="0">
                <a:solidFill>
                  <a:srgbClr val="000000"/>
                </a:solidFill>
                <a:latin typeface="Courier New" pitchFamily="49" charset="0"/>
                <a:ea typeface="Lucida Grande" charset="0"/>
                <a:cs typeface="Courier New" pitchFamily="49" charset="0"/>
                <a:sym typeface="Courier" charset="0"/>
              </a:rPr>
              <a:t>      ⇒ </a:t>
            </a:r>
            <a:r>
              <a:rPr lang="en-US" b="1" dirty="0" err="1" smtClean="0">
                <a:solidFill>
                  <a:srgbClr val="000000"/>
                </a:solidFill>
                <a:latin typeface="Courier New" pitchFamily="49" charset="0"/>
                <a:ea typeface="Lucida Grande" charset="0"/>
                <a:cs typeface="Courier New" pitchFamily="49" charset="0"/>
                <a:sym typeface="Courier" charset="0"/>
              </a:rPr>
              <a:t>deleted_calls</a:t>
            </a:r>
            <a:r>
              <a:rPr lang="en-US" b="1" dirty="0" smtClean="0">
                <a:solidFill>
                  <a:srgbClr val="000000"/>
                </a:solidFill>
                <a:latin typeface="Courier New" pitchFamily="49" charset="0"/>
                <a:ea typeface="Lucida Grande" charset="0"/>
                <a:cs typeface="Courier New" pitchFamily="49" charset="0"/>
                <a:sym typeface="Courier" charset="0"/>
              </a:rPr>
              <a:t>(m, “</a:t>
            </a:r>
            <a:r>
              <a:rPr lang="en-US" b="1" dirty="0" err="1" smtClean="0">
                <a:solidFill>
                  <a:srgbClr val="000000"/>
                </a:solidFill>
                <a:latin typeface="Courier New" pitchFamily="49" charset="0"/>
                <a:ea typeface="Lucida Grande" charset="0"/>
                <a:cs typeface="Courier New" pitchFamily="49" charset="0"/>
                <a:sym typeface="Courier" charset="0"/>
              </a:rPr>
              <a:t>SQL.exec</a:t>
            </a:r>
            <a:r>
              <a:rPr lang="en-US" b="1" dirty="0" smtClean="0">
                <a:solidFill>
                  <a:srgbClr val="000000"/>
                </a:solidFill>
                <a:latin typeface="Courier New" pitchFamily="49" charset="0"/>
                <a:ea typeface="Lucida Grande" charset="0"/>
                <a:cs typeface="Courier New" pitchFamily="49" charset="0"/>
                <a:sym typeface="Courier" charset="0"/>
              </a:rPr>
              <a:t>”)</a:t>
            </a:r>
            <a:br>
              <a:rPr lang="en-US" b="1" dirty="0" smtClean="0">
                <a:solidFill>
                  <a:srgbClr val="000000"/>
                </a:solidFill>
                <a:latin typeface="Courier New" pitchFamily="49" charset="0"/>
                <a:ea typeface="Lucida Grande" charset="0"/>
                <a:cs typeface="Courier New" pitchFamily="49" charset="0"/>
                <a:sym typeface="Courier" charset="0"/>
              </a:rPr>
            </a:br>
            <a:r>
              <a:rPr lang="en-US" b="1" dirty="0" smtClean="0">
                <a:solidFill>
                  <a:srgbClr val="000000"/>
                </a:solidFill>
                <a:latin typeface="Courier New" pitchFamily="49" charset="0"/>
                <a:ea typeface="Lucida Grande" charset="0"/>
                <a:cs typeface="Courier New" pitchFamily="49" charset="0"/>
                <a:sym typeface="Courier" charset="0"/>
              </a:rPr>
              <a:t>	      except t=“</a:t>
            </a:r>
            <a:r>
              <a:rPr lang="en-US" b="1" dirty="0" err="1" smtClean="0">
                <a:solidFill>
                  <a:srgbClr val="000000"/>
                </a:solidFill>
                <a:latin typeface="Courier New" pitchFamily="49" charset="0"/>
                <a:ea typeface="Lucida Grande" charset="0"/>
                <a:cs typeface="Courier New" pitchFamily="49" charset="0"/>
                <a:sym typeface="Courier" charset="0"/>
              </a:rPr>
              <a:t>NameSvc</a:t>
            </a:r>
            <a:r>
              <a:rPr lang="en-US" b="1" dirty="0" smtClean="0">
                <a:solidFill>
                  <a:srgbClr val="000000"/>
                </a:solidFill>
                <a:latin typeface="Courier New" pitchFamily="49" charset="0"/>
                <a:ea typeface="Lucida Grande" charset="0"/>
                <a:cs typeface="Courier New" pitchFamily="49" charset="0"/>
                <a:sym typeface="Courier" charset="0"/>
              </a:rPr>
              <a:t>”,    			            m=”</a:t>
            </a:r>
            <a:r>
              <a:rPr lang="en-US" b="1" dirty="0" err="1" smtClean="0">
                <a:solidFill>
                  <a:srgbClr val="000000"/>
                </a:solidFill>
                <a:latin typeface="Courier New" pitchFamily="49" charset="0"/>
                <a:ea typeface="Lucida Grande" charset="0"/>
                <a:cs typeface="Courier New" pitchFamily="49" charset="0"/>
                <a:sym typeface="Courier" charset="0"/>
              </a:rPr>
              <a:t>NameSvc.setHost</a:t>
            </a:r>
            <a:r>
              <a:rPr lang="en-US" b="1" dirty="0" smtClean="0">
                <a:solidFill>
                  <a:srgbClr val="000000"/>
                </a:solidFill>
                <a:latin typeface="Courier New" pitchFamily="49" charset="0"/>
                <a:ea typeface="Lucida Grande" charset="0"/>
                <a:cs typeface="Courier New" pitchFamily="49" charset="0"/>
                <a:sym typeface="Courier" charset="0"/>
              </a:rPr>
              <a:t>”</a:t>
            </a:r>
            <a:br>
              <a:rPr lang="en-US" b="1" dirty="0" smtClean="0">
                <a:solidFill>
                  <a:srgbClr val="000000"/>
                </a:solidFill>
                <a:latin typeface="Courier New" pitchFamily="49" charset="0"/>
                <a:ea typeface="Lucida Grande" charset="0"/>
                <a:cs typeface="Courier New" pitchFamily="49" charset="0"/>
                <a:sym typeface="Courier" charset="0"/>
              </a:rPr>
            </a:br>
            <a:endParaRPr lang="en-US" b="1" dirty="0" smtClean="0">
              <a:solidFill>
                <a:srgbClr val="000000"/>
              </a:solidFill>
              <a:latin typeface="Courier New" pitchFamily="49" charset="0"/>
              <a:ea typeface="Lucida Grande" charset="0"/>
              <a:cs typeface="Courier New" pitchFamily="49" charset="0"/>
              <a:sym typeface="Courier" charset="0"/>
            </a:endParaRPr>
          </a:p>
          <a:p>
            <a:r>
              <a:rPr lang="en-US" dirty="0" smtClean="0">
                <a:solidFill>
                  <a:srgbClr val="000000"/>
                </a:solidFill>
                <a:ea typeface="Gill Sans" charset="0"/>
                <a:cs typeface="Gill Sans" charset="0"/>
              </a:rPr>
              <a:t>“All </a:t>
            </a:r>
            <a:r>
              <a:rPr lang="en-US" b="1" dirty="0" err="1" smtClean="0">
                <a:solidFill>
                  <a:srgbClr val="000000"/>
                </a:solidFill>
                <a:latin typeface="Courier New" pitchFamily="49" charset="0"/>
                <a:ea typeface="Lucida Grande" charset="0"/>
                <a:cs typeface="Courier New" pitchFamily="49" charset="0"/>
                <a:sym typeface="Courier" charset="0"/>
              </a:rPr>
              <a:t>setHost</a:t>
            </a:r>
            <a:r>
              <a:rPr lang="en-US" dirty="0" smtClean="0">
                <a:solidFill>
                  <a:srgbClr val="000000"/>
                </a:solidFill>
                <a:ea typeface="Gill Sans" charset="0"/>
                <a:cs typeface="Gill Sans" charset="0"/>
              </a:rPr>
              <a:t> methods in </a:t>
            </a:r>
            <a:r>
              <a:rPr lang="en-US" b="1" dirty="0" smtClean="0">
                <a:solidFill>
                  <a:srgbClr val="000000"/>
                </a:solidFill>
                <a:latin typeface="Courier New" pitchFamily="49" charset="0"/>
                <a:ea typeface="Lucida Grande" charset="0"/>
                <a:cs typeface="Courier New" pitchFamily="49" charset="0"/>
                <a:sym typeface="Courier" charset="0"/>
              </a:rPr>
              <a:t>Service</a:t>
            </a:r>
            <a:r>
              <a:rPr lang="en-US" dirty="0" smtClean="0">
                <a:solidFill>
                  <a:srgbClr val="000000"/>
                </a:solidFill>
                <a:ea typeface="Gill Sans" charset="0"/>
                <a:cs typeface="Gill Sans" charset="0"/>
                <a:sym typeface="Courier" charset="0"/>
              </a:rPr>
              <a:t>’s</a:t>
            </a:r>
            <a:r>
              <a:rPr lang="en-US" dirty="0" smtClean="0">
                <a:solidFill>
                  <a:srgbClr val="000000"/>
                </a:solidFill>
                <a:ea typeface="Gill Sans" charset="0"/>
                <a:cs typeface="Gill Sans" charset="0"/>
              </a:rPr>
              <a:t> subclasses in the old version deleted calls to </a:t>
            </a:r>
            <a:r>
              <a:rPr lang="en-US" b="1" dirty="0" err="1" smtClean="0">
                <a:solidFill>
                  <a:srgbClr val="000000"/>
                </a:solidFill>
                <a:latin typeface="Courier New" pitchFamily="49" charset="0"/>
                <a:ea typeface="Lucida Grande" charset="0"/>
                <a:cs typeface="Courier New" pitchFamily="49" charset="0"/>
                <a:sym typeface="Courier" charset="0"/>
              </a:rPr>
              <a:t>SQL.exec</a:t>
            </a:r>
            <a:r>
              <a:rPr lang="en-US" dirty="0" smtClean="0">
                <a:solidFill>
                  <a:srgbClr val="000000"/>
                </a:solidFill>
                <a:ea typeface="Gill Sans" charset="0"/>
                <a:cs typeface="Gill Sans" charset="0"/>
              </a:rPr>
              <a:t> except the </a:t>
            </a:r>
            <a:r>
              <a:rPr lang="en-US" b="1" dirty="0" err="1" smtClean="0">
                <a:solidFill>
                  <a:srgbClr val="000000"/>
                </a:solidFill>
                <a:latin typeface="Courier New" pitchFamily="49" charset="0"/>
                <a:ea typeface="Lucida Grande" charset="0"/>
                <a:cs typeface="Courier New" pitchFamily="49" charset="0"/>
                <a:sym typeface="Courier" charset="0"/>
              </a:rPr>
              <a:t>setHost</a:t>
            </a:r>
            <a:r>
              <a:rPr lang="en-US" dirty="0" smtClean="0">
                <a:solidFill>
                  <a:srgbClr val="000000"/>
                </a:solidFill>
                <a:ea typeface="Gill Sans" charset="0"/>
                <a:cs typeface="Gill Sans" charset="0"/>
              </a:rPr>
              <a:t> method in the </a:t>
            </a:r>
            <a:r>
              <a:rPr lang="en-US" b="1" dirty="0" err="1" smtClean="0">
                <a:solidFill>
                  <a:srgbClr val="000000"/>
                </a:solidFill>
                <a:latin typeface="Courier New" pitchFamily="49" charset="0"/>
                <a:ea typeface="Lucida Grande" charset="0"/>
                <a:cs typeface="Courier New" pitchFamily="49" charset="0"/>
                <a:sym typeface="Courier" charset="0"/>
              </a:rPr>
              <a:t>NameSvc</a:t>
            </a:r>
            <a:r>
              <a:rPr lang="en-US" dirty="0" smtClean="0">
                <a:solidFill>
                  <a:srgbClr val="000000"/>
                </a:solidFill>
                <a:ea typeface="Gill Sans" charset="0"/>
                <a:cs typeface="Gill Sans" charset="0"/>
              </a:rPr>
              <a:t> class.”</a:t>
            </a:r>
          </a:p>
          <a:p>
            <a:r>
              <a:rPr lang="en-US" dirty="0" smtClean="0">
                <a:solidFill>
                  <a:srgbClr val="000000"/>
                </a:solidFill>
                <a:ea typeface="Gill Sans" charset="0"/>
                <a:cs typeface="Gill Sans" charset="0"/>
              </a:rPr>
              <a:t>A parameter defines when exceptions are found and reported</a:t>
            </a:r>
          </a:p>
          <a:p>
            <a:endParaRPr lang="en-US" b="1" dirty="0" smtClean="0">
              <a:solidFill>
                <a:srgbClr val="000000"/>
              </a:solidFill>
              <a:latin typeface="Courier New" pitchFamily="49" charset="0"/>
              <a:ea typeface="Lucida Grande" charset="0"/>
              <a:cs typeface="Courier New" pitchFamily="49" charset="0"/>
              <a:sym typeface="Courier" charset="0"/>
            </a:endParaRP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p:txBody>
          <a:bodyPr/>
          <a:lstStyle/>
          <a:p>
            <a:pPr eaLnBrk="1" hangingPunct="1"/>
            <a:r>
              <a:rPr lang="en-US" dirty="0" smtClean="0"/>
              <a:t>Algorithm Overview</a:t>
            </a:r>
          </a:p>
        </p:txBody>
      </p:sp>
      <p:sp>
        <p:nvSpPr>
          <p:cNvPr id="6" name="Rectangle 5"/>
          <p:cNvSpPr/>
          <p:nvPr/>
        </p:nvSpPr>
        <p:spPr>
          <a:xfrm>
            <a:off x="5593665" y="1758165"/>
            <a:ext cx="3321735" cy="3600986"/>
          </a:xfrm>
          <a:prstGeom prst="rect">
            <a:avLst/>
          </a:prstGeom>
        </p:spPr>
        <p:txBody>
          <a:bodyPr wrap="square" lIns="0" rIns="0">
            <a:spAutoFit/>
          </a:bodyPr>
          <a:lstStyle/>
          <a:p>
            <a:pPr marL="625056" lvl="0" indent="-342900" algn="l">
              <a:buSzPct val="99000"/>
              <a:buFontTx/>
              <a:buAutoNum type="arabicPeriod"/>
            </a:pPr>
            <a:r>
              <a:rPr lang="en-US" sz="2000" kern="0" dirty="0" smtClean="0">
                <a:solidFill>
                  <a:srgbClr val="000000"/>
                </a:solidFill>
                <a:latin typeface="Arial"/>
              </a:rPr>
              <a:t>Extract logic facts from programs and compute fact-level differences</a:t>
            </a:r>
          </a:p>
          <a:p>
            <a:pPr marL="625056" lvl="0" indent="-342900" algn="l">
              <a:buSzPct val="99000"/>
              <a:buFontTx/>
              <a:buAutoNum type="arabicPeriod"/>
            </a:pPr>
            <a:r>
              <a:rPr lang="en-US" sz="2000" kern="0" dirty="0" smtClean="0">
                <a:solidFill>
                  <a:srgbClr val="000000"/>
                </a:solidFill>
                <a:latin typeface="Arial"/>
              </a:rPr>
              <a:t>Learn rules using a customized inductive logic programming algorithm</a:t>
            </a:r>
          </a:p>
          <a:p>
            <a:pPr marL="625056" lvl="0" indent="-342900" algn="l">
              <a:buSzPct val="99000"/>
              <a:buFontTx/>
              <a:buAutoNum type="arabicPeriod"/>
            </a:pPr>
            <a:r>
              <a:rPr lang="en-US" sz="2000" kern="0" dirty="0" smtClean="0">
                <a:solidFill>
                  <a:srgbClr val="000000"/>
                </a:solidFill>
                <a:latin typeface="Arial"/>
                <a:ea typeface="Lucida Grande" charset="0"/>
                <a:cs typeface="Lucida Grande" charset="0"/>
              </a:rPr>
              <a:t>Select a subset of rules and then remove the facts in ΔFB using the learned rules</a:t>
            </a:r>
            <a:endParaRPr lang="en-US" sz="2000" kern="0" dirty="0" smtClean="0">
              <a:solidFill>
                <a:srgbClr val="000000"/>
              </a:solidFill>
              <a:latin typeface="Arial"/>
            </a:endParaRPr>
          </a:p>
        </p:txBody>
      </p:sp>
      <p:graphicFrame>
        <p:nvGraphicFramePr>
          <p:cNvPr id="7" name="Diagram 6"/>
          <p:cNvGraphicFramePr/>
          <p:nvPr/>
        </p:nvGraphicFramePr>
        <p:xfrm>
          <a:off x="252762" y="1720385"/>
          <a:ext cx="5490117" cy="386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8" name="Slide Number Placeholder 7"/>
          <p:cNvSpPr>
            <a:spLocks noGrp="1"/>
          </p:cNvSpPr>
          <p:nvPr>
            <p:ph type="sldNum" sz="quarter" idx="12"/>
          </p:nvPr>
        </p:nvSpPr>
        <p:spPr/>
        <p:txBody>
          <a:bodyPr/>
          <a:lstStyle/>
          <a:p>
            <a:pPr>
              <a:defRPr/>
            </a:pPr>
            <a:fld id="{3451FA2C-3B3E-4FA6-BAFA-85683040B980}" type="slidenum">
              <a:rPr lang="en-US" smtClean="0"/>
              <a:pPr>
                <a:defRPr/>
              </a:pPr>
              <a:t>63</a:t>
            </a:fld>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p:txBody>
          <a:bodyPr/>
          <a:lstStyle/>
          <a:p>
            <a:r>
              <a:rPr lang="en-US" dirty="0" smtClean="0"/>
              <a:t>Learn rules</a:t>
            </a:r>
          </a:p>
        </p:txBody>
      </p:sp>
      <p:sp>
        <p:nvSpPr>
          <p:cNvPr id="5" name="Content Placeholder 4"/>
          <p:cNvSpPr>
            <a:spLocks noGrp="1"/>
          </p:cNvSpPr>
          <p:nvPr>
            <p:ph idx="1"/>
          </p:nvPr>
        </p:nvSpPr>
        <p:spPr/>
        <p:txBody>
          <a:bodyPr/>
          <a:lstStyle/>
          <a:p>
            <a:r>
              <a:rPr lang="en-US" sz="1800" dirty="0" smtClean="0"/>
              <a:t>Inductive logic programming with a bounded depth search based on beam search heuristics</a:t>
            </a:r>
          </a:p>
          <a:p>
            <a:r>
              <a:rPr lang="en-US" sz="1800" dirty="0" smtClean="0"/>
              <a:t>Input parameters determine the validity of a rule</a:t>
            </a:r>
          </a:p>
          <a:p>
            <a:pPr lvl="1"/>
            <a:r>
              <a:rPr lang="en-US" sz="1800" b="1" dirty="0" smtClean="0"/>
              <a:t>m</a:t>
            </a:r>
            <a:r>
              <a:rPr lang="en-US" sz="1800" dirty="0" smtClean="0"/>
              <a:t>: the minimum # of facts a rule must match – enough evidence for a rule?</a:t>
            </a:r>
          </a:p>
          <a:p>
            <a:pPr lvl="1"/>
            <a:r>
              <a:rPr lang="en-US" sz="1800" b="1" dirty="0" smtClean="0"/>
              <a:t>a</a:t>
            </a:r>
            <a:r>
              <a:rPr lang="en-US" sz="1800" dirty="0" smtClean="0"/>
              <a:t>: the minimum accuracy of a rule – enough evidence for an exception?</a:t>
            </a:r>
          </a:p>
          <a:p>
            <a:pPr lvl="1"/>
            <a:r>
              <a:rPr lang="en-US" sz="1800" b="1" dirty="0" smtClean="0"/>
              <a:t>k</a:t>
            </a:r>
            <a:r>
              <a:rPr lang="en-US" sz="1800" dirty="0" smtClean="0"/>
              <a:t>: the maximum # of literals in an antecedent</a:t>
            </a:r>
          </a:p>
          <a:p>
            <a:pPr lvl="1"/>
            <a:r>
              <a:rPr lang="en-US" sz="1800" b="1" dirty="0" smtClean="0"/>
              <a:t>β</a:t>
            </a:r>
            <a:r>
              <a:rPr lang="en-US" sz="1800" dirty="0" smtClean="0"/>
              <a:t>: the window size for beam search</a:t>
            </a:r>
          </a:p>
          <a:p>
            <a:pPr eaLnBrk="1" hangingPunct="1"/>
            <a:r>
              <a:rPr lang="en-US" sz="1800" dirty="0" smtClean="0">
                <a:latin typeface="Helvetica" charset="0"/>
                <a:cs typeface="Helvetica" charset="0"/>
                <a:sym typeface="Helvetica" charset="0"/>
              </a:rPr>
              <a:t>A sequential covering algorithm that iteratively finds rules and removes covered facts</a:t>
            </a:r>
          </a:p>
          <a:p>
            <a:pPr eaLnBrk="1" hangingPunct="1"/>
            <a:r>
              <a:rPr lang="en-US" sz="1800" dirty="0" smtClean="0">
                <a:latin typeface="Helvetica" charset="0"/>
                <a:cs typeface="Helvetica" charset="0"/>
                <a:sym typeface="Helvetica" charset="0"/>
              </a:rPr>
              <a:t>Generate rules starting with an empty antecedent and adding literals (e.g., from general to specific)</a:t>
            </a:r>
          </a:p>
          <a:p>
            <a:pPr eaLnBrk="1" hangingPunct="1"/>
            <a:r>
              <a:rPr lang="en-US" sz="1800" dirty="0" smtClean="0">
                <a:latin typeface="Helvetica" charset="0"/>
                <a:cs typeface="Helvetica" charset="0"/>
                <a:sym typeface="Helvetica" charset="0"/>
              </a:rPr>
              <a:t>Learn partially grounded rules by substituting variables of ungrounded rules with constants</a:t>
            </a:r>
            <a:endParaRPr lang="en-US" sz="1800" dirty="0" smtClean="0">
              <a:latin typeface="Lucida Grande" charset="0"/>
              <a:ea typeface="Lucida Grande" charset="0"/>
              <a:cs typeface="Lucida Grande" charset="0"/>
              <a:sym typeface="Lucida Grande" charset="0"/>
            </a:endParaRPr>
          </a:p>
        </p:txBody>
      </p:sp>
      <p:sp>
        <p:nvSpPr>
          <p:cNvPr id="76803" name="Rectangle 2"/>
          <p:cNvSpPr>
            <a:spLocks/>
          </p:cNvSpPr>
          <p:nvPr/>
        </p:nvSpPr>
        <p:spPr bwMode="auto">
          <a:xfrm>
            <a:off x="892969" y="1946672"/>
            <a:ext cx="7358063" cy="4339828"/>
          </a:xfrm>
          <a:prstGeom prst="rect">
            <a:avLst/>
          </a:prstGeom>
          <a:noFill/>
          <a:ln w="12700">
            <a:noFill/>
            <a:miter lim="800000"/>
            <a:headEnd/>
            <a:tailEnd/>
          </a:ln>
        </p:spPr>
        <p:txBody>
          <a:bodyPr lIns="0" tIns="0" rIns="0" bIns="0"/>
          <a:lstStyle/>
          <a:p>
            <a:pPr marL="401822" indent="-401822" algn="l">
              <a:spcBef>
                <a:spcPts val="1687"/>
              </a:spcBef>
              <a:buSzPct val="171000"/>
              <a:buFont typeface="Gill Sans" charset="0"/>
              <a:buChar char="•"/>
            </a:pPr>
            <a:endParaRPr lang="en-US" sz="2600" dirty="0">
              <a:ea typeface="Gill Sans" charset="0"/>
              <a:cs typeface="Gill Sans" charset="0"/>
            </a:endParaRPr>
          </a:p>
        </p:txBody>
      </p:sp>
      <p:sp>
        <p:nvSpPr>
          <p:cNvPr id="6" name="Date Placeholder 5"/>
          <p:cNvSpPr>
            <a:spLocks noGrp="1"/>
          </p:cNvSpPr>
          <p:nvPr>
            <p:ph type="dt" sz="half" idx="10"/>
          </p:nvPr>
        </p:nvSpPr>
        <p:spPr/>
        <p:txBody>
          <a:bodyPr/>
          <a:lstStyle/>
          <a:p>
            <a:pPr>
              <a:defRPr/>
            </a:pPr>
            <a:r>
              <a:rPr lang="en-US" smtClean="0"/>
              <a:t>UW CSE P504</a:t>
            </a:r>
            <a:endParaRPr lang="en-US"/>
          </a:p>
        </p:txBody>
      </p:sp>
      <p:sp>
        <p:nvSpPr>
          <p:cNvPr id="7" name="Slide Number Placeholder 6"/>
          <p:cNvSpPr>
            <a:spLocks noGrp="1"/>
          </p:cNvSpPr>
          <p:nvPr>
            <p:ph type="sldNum" sz="quarter" idx="12"/>
          </p:nvPr>
        </p:nvSpPr>
        <p:spPr/>
        <p:txBody>
          <a:bodyPr/>
          <a:lstStyle/>
          <a:p>
            <a:pPr>
              <a:defRPr/>
            </a:pPr>
            <a:fld id="{3451FA2C-3B3E-4FA6-BAFA-85683040B980}" type="slidenum">
              <a:rPr lang="en-US" smtClean="0"/>
              <a:pPr>
                <a:defRPr/>
              </a:pPr>
              <a:t>64</a:t>
            </a:fld>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rules</a:t>
            </a:r>
            <a:endParaRPr lang="en-US" dirty="0"/>
          </a:p>
        </p:txBody>
      </p:sp>
      <p:sp>
        <p:nvSpPr>
          <p:cNvPr id="3" name="Content Placeholder 2"/>
          <p:cNvSpPr>
            <a:spLocks noGrp="1"/>
          </p:cNvSpPr>
          <p:nvPr>
            <p:ph idx="1"/>
          </p:nvPr>
        </p:nvSpPr>
        <p:spPr/>
        <p:txBody>
          <a:bodyPr/>
          <a:lstStyle/>
          <a:p>
            <a:pPr marL="0" indent="0">
              <a:buNone/>
            </a:pPr>
            <a:r>
              <a:rPr lang="en-US" sz="2000" b="1" dirty="0" smtClean="0">
                <a:latin typeface="Courier New" pitchFamily="49" charset="0"/>
                <a:cs typeface="Courier New" pitchFamily="49" charset="0"/>
              </a:rPr>
              <a:t>R := {}     // a set of ungrounded rules</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L := {}     // a set of valid learned rules </a:t>
            </a:r>
          </a:p>
          <a:p>
            <a:pPr marL="0" indent="0">
              <a:buNone/>
            </a:pPr>
            <a:r>
              <a:rPr lang="en-US" sz="2000" b="1" dirty="0" smtClean="0">
                <a:latin typeface="Courier New" pitchFamily="49" charset="0"/>
                <a:cs typeface="Courier New" pitchFamily="49" charset="0"/>
              </a:rPr>
              <a:t>D := reduced ΔFB using default winnowing rules </a:t>
            </a:r>
          </a:p>
          <a:p>
            <a:pPr marL="0" indent="0">
              <a:buNone/>
            </a:pPr>
            <a:r>
              <a:rPr lang="en-US" sz="2000" b="1" dirty="0" smtClean="0">
                <a:latin typeface="Courier New" pitchFamily="49" charset="0"/>
                <a:cs typeface="Courier New" pitchFamily="49" charset="0"/>
              </a:rPr>
              <a:t>for each antecedent size, </a:t>
            </a:r>
            <a:r>
              <a:rPr lang="en-US" sz="2000" b="1" dirty="0" err="1" smtClean="0">
                <a:latin typeface="Courier New" pitchFamily="49" charset="0"/>
                <a:cs typeface="Courier New" pitchFamily="49" charset="0"/>
              </a:rPr>
              <a:t>i</a:t>
            </a:r>
            <a:r>
              <a:rPr lang="en-US" sz="2000" b="1" dirty="0" smtClean="0">
                <a:latin typeface="Courier New" pitchFamily="49" charset="0"/>
                <a:cs typeface="Courier New" pitchFamily="49" charset="0"/>
              </a:rPr>
              <a:t> = 0...k : </a:t>
            </a:r>
          </a:p>
          <a:p>
            <a:pPr marL="0" indent="0">
              <a:buNone/>
            </a:pPr>
            <a:r>
              <a:rPr lang="en-US" sz="2000" b="1" dirty="0" smtClean="0">
                <a:latin typeface="Courier New" pitchFamily="49" charset="0"/>
                <a:cs typeface="Courier New" pitchFamily="49" charset="0"/>
              </a:rPr>
              <a:t>    R := extend all rules in R by adding</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all possible literals  </a:t>
            </a:r>
          </a:p>
          <a:p>
            <a:pPr marL="0" indent="0">
              <a:buNone/>
            </a:pPr>
            <a:r>
              <a:rPr lang="en-US" sz="2000" b="1" dirty="0" smtClean="0">
                <a:latin typeface="Courier New" pitchFamily="49" charset="0"/>
                <a:cs typeface="Courier New" pitchFamily="49" charset="0"/>
              </a:rPr>
              <a:t>    for each ungrounded rule, r: </a:t>
            </a:r>
          </a:p>
          <a:p>
            <a:pPr marL="0" indent="0">
              <a:buNone/>
            </a:pPr>
            <a:r>
              <a:rPr lang="en-US" sz="2000" b="1" dirty="0" smtClean="0">
                <a:latin typeface="Courier New" pitchFamily="49" charset="0"/>
                <a:cs typeface="Courier New" pitchFamily="49" charset="0"/>
              </a:rPr>
              <a:t>        for each possible grounded rule g of r: </a:t>
            </a:r>
          </a:p>
          <a:p>
            <a:pPr marL="0" indent="0">
              <a:buNone/>
            </a:pPr>
            <a:r>
              <a:rPr lang="en-US" sz="2000" b="1" dirty="0" smtClean="0">
                <a:latin typeface="Courier New" pitchFamily="49" charset="0"/>
                <a:cs typeface="Courier New" pitchFamily="49" charset="0"/>
              </a:rPr>
              <a:t>            if (g is valid) L:= L ∪ g</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R := select the best β rules in R  </a:t>
            </a:r>
          </a:p>
          <a:p>
            <a:pPr marL="0" indent="0">
              <a:buNone/>
            </a:pPr>
            <a:r>
              <a:rPr lang="en-US" sz="2000" b="1" dirty="0" smtClean="0">
                <a:latin typeface="Courier New" pitchFamily="49" charset="0"/>
                <a:cs typeface="Courier New" pitchFamily="49" charset="0"/>
              </a:rPr>
              <a:t>    D := D - { facts covered by L }</a:t>
            </a:r>
          </a:p>
          <a:p>
            <a:pPr marL="0" indent="0">
              <a:buNone/>
            </a:pPr>
            <a:r>
              <a:rPr lang="en-US" sz="2000" b="1" dirty="0" smtClean="0">
                <a:latin typeface="Courier New" pitchFamily="49" charset="0"/>
                <a:cs typeface="Courier New" pitchFamily="49" charset="0"/>
              </a:rPr>
              <a:t> </a:t>
            </a:r>
            <a:endParaRPr lang="en-US" sz="2000" b="1"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rules</a:t>
            </a:r>
            <a:endParaRPr lang="en-US" dirty="0"/>
          </a:p>
        </p:txBody>
      </p:sp>
      <p:sp>
        <p:nvSpPr>
          <p:cNvPr id="3" name="Content Placeholder 2"/>
          <p:cNvSpPr>
            <a:spLocks noGrp="1"/>
          </p:cNvSpPr>
          <p:nvPr>
            <p:ph idx="1"/>
          </p:nvPr>
        </p:nvSpPr>
        <p:spPr/>
        <p:txBody>
          <a:bodyPr/>
          <a:lstStyle/>
          <a:p>
            <a:r>
              <a:rPr lang="en-US" dirty="0" smtClean="0">
                <a:sym typeface="Lucida Grande" charset="0"/>
              </a:rPr>
              <a:t>Some rules explain the same set of facts in </a:t>
            </a:r>
            <a:r>
              <a:rPr lang="en-US" dirty="0" smtClean="0">
                <a:sym typeface="Symbol"/>
              </a:rPr>
              <a:t></a:t>
            </a:r>
            <a:r>
              <a:rPr lang="en-US" dirty="0" smtClean="0">
                <a:sym typeface="Lucida Grande" charset="0"/>
              </a:rPr>
              <a:t>FB</a:t>
            </a:r>
          </a:p>
          <a:p>
            <a:r>
              <a:rPr lang="en-US" dirty="0" smtClean="0">
                <a:sym typeface="Lucida Grande" charset="0"/>
              </a:rPr>
              <a:t>So we use a set cover algorithm to select a subset of learned rules</a:t>
            </a:r>
            <a:br>
              <a:rPr lang="en-US" dirty="0" smtClean="0">
                <a:sym typeface="Lucida Grande" charset="0"/>
              </a:rPr>
            </a:br>
            <a:endParaRPr lang="en-US" dirty="0" smtClean="0">
              <a:sym typeface="Lucida Grande" charset="0"/>
            </a:endParaRPr>
          </a:p>
          <a:p>
            <a:r>
              <a:rPr lang="en-US" dirty="0" smtClean="0"/>
              <a:t>Return the selected rules, remove the facts that those rules cover, and return any remaining uncovered facts in </a:t>
            </a:r>
            <a:r>
              <a:rPr lang="en-US" dirty="0" smtClean="0">
                <a:latin typeface="Courier" charset="0"/>
                <a:ea typeface="Courier" charset="0"/>
                <a:cs typeface="Courier" charset="0"/>
                <a:sym typeface="Courier" charset="0"/>
              </a:rPr>
              <a:t>∆FB</a:t>
            </a:r>
            <a:r>
              <a:rPr lang="en-US" dirty="0" smtClean="0"/>
              <a:t> </a:t>
            </a:r>
          </a:p>
          <a:p>
            <a:endParaRPr lang="en-US" dirty="0" smtClean="0">
              <a:sym typeface="Lucida Grande" charset="0"/>
            </a:endParaRP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LSD Example</a:t>
            </a:r>
            <a:endParaRPr lang="en-US" dirty="0"/>
          </a:p>
        </p:txBody>
      </p:sp>
      <p:sp>
        <p:nvSpPr>
          <p:cNvPr id="3" name="Content Placeholder 2"/>
          <p:cNvSpPr>
            <a:spLocks noGrp="1"/>
          </p:cNvSpPr>
          <p:nvPr>
            <p:ph idx="1"/>
          </p:nvPr>
        </p:nvSpPr>
        <p:spPr/>
        <p:txBody>
          <a:bodyPr/>
          <a:lstStyle/>
          <a:p>
            <a:pPr eaLnBrk="1" hangingPunct="1"/>
            <a:r>
              <a:rPr lang="en-US" dirty="0" smtClean="0">
                <a:latin typeface="Helvetica" charset="0"/>
                <a:cs typeface="Helvetica" charset="0"/>
                <a:sym typeface="Helvetica" charset="0"/>
              </a:rPr>
              <a:t>To prevent an injection attack, a programmer replaced all calls to </a:t>
            </a:r>
            <a:r>
              <a:rPr lang="en-US" b="1" dirty="0" err="1" smtClean="0">
                <a:latin typeface="Courier New" pitchFamily="49" charset="0"/>
                <a:cs typeface="Courier New" pitchFamily="49" charset="0"/>
                <a:sym typeface="Helvetica" charset="0"/>
              </a:rPr>
              <a:t>SQL.exec</a:t>
            </a:r>
            <a:r>
              <a:rPr lang="en-US" dirty="0" smtClean="0">
                <a:latin typeface="Helvetica" charset="0"/>
                <a:cs typeface="Helvetica" charset="0"/>
                <a:sym typeface="Helvetica" charset="0"/>
              </a:rPr>
              <a:t> to </a:t>
            </a:r>
            <a:r>
              <a:rPr lang="en-US" b="1" dirty="0" err="1" smtClean="0">
                <a:latin typeface="Courier New" pitchFamily="49" charset="0"/>
                <a:cs typeface="Courier New" pitchFamily="49" charset="0"/>
                <a:sym typeface="Helvetica" charset="0"/>
              </a:rPr>
              <a:t>SafeSQL.exec</a:t>
            </a:r>
            <a:endParaRPr lang="en-US" b="1" dirty="0" smtClean="0">
              <a:latin typeface="Courier New" pitchFamily="49" charset="0"/>
              <a:cs typeface="Courier New" pitchFamily="49" charset="0"/>
              <a:sym typeface="Helvetica" charset="0"/>
            </a:endParaRPr>
          </a:p>
          <a:p>
            <a:pPr eaLnBrk="1" hangingPunct="1"/>
            <a:r>
              <a:rPr lang="en-US" dirty="0" smtClean="0">
                <a:latin typeface="Helvetica" charset="0"/>
                <a:cs typeface="Helvetica" charset="0"/>
                <a:sym typeface="Helvetica" charset="0"/>
              </a:rPr>
              <a:t>LSD infers the following rule</a:t>
            </a:r>
            <a:endParaRPr lang="en-US" b="1" dirty="0" smtClean="0">
              <a:latin typeface="Courier New" pitchFamily="49" charset="0"/>
              <a:cs typeface="Courier New" pitchFamily="49" charset="0"/>
              <a:sym typeface="Helvetica" charset="0"/>
            </a:endParaRPr>
          </a:p>
          <a:p>
            <a:pPr lvl="1"/>
            <a:r>
              <a:rPr lang="en-US" b="1" dirty="0" err="1" smtClean="0">
                <a:solidFill>
                  <a:srgbClr val="000000"/>
                </a:solidFill>
                <a:latin typeface="Courier New" pitchFamily="49" charset="0"/>
                <a:ea typeface="Courier" charset="0"/>
                <a:cs typeface="Courier New" pitchFamily="49" charset="0"/>
                <a:sym typeface="Courier" charset="0"/>
              </a:rPr>
              <a:t>deleted_calls</a:t>
            </a:r>
            <a:r>
              <a:rPr lang="en-US" b="1" dirty="0" smtClean="0">
                <a:solidFill>
                  <a:srgbClr val="000000"/>
                </a:solidFill>
                <a:latin typeface="Courier New" pitchFamily="49" charset="0"/>
                <a:ea typeface="Courier" charset="0"/>
                <a:cs typeface="Courier New" pitchFamily="49" charset="0"/>
                <a:sym typeface="Courier" charset="0"/>
              </a:rPr>
              <a:t>(</a:t>
            </a:r>
            <a:r>
              <a:rPr lang="en-US" b="1" dirty="0" err="1" smtClean="0">
                <a:solidFill>
                  <a:srgbClr val="000000"/>
                </a:solidFill>
                <a:latin typeface="Courier New" pitchFamily="49" charset="0"/>
                <a:ea typeface="Courier" charset="0"/>
                <a:cs typeface="Courier New" pitchFamily="49" charset="0"/>
                <a:sym typeface="Courier" charset="0"/>
              </a:rPr>
              <a:t>m,“SQL.exec</a:t>
            </a:r>
            <a:r>
              <a:rPr lang="en-US" b="1" dirty="0" smtClean="0">
                <a:solidFill>
                  <a:srgbClr val="000000"/>
                </a:solidFill>
                <a:latin typeface="Courier New" pitchFamily="49" charset="0"/>
                <a:ea typeface="Courier" charset="0"/>
                <a:cs typeface="Courier New" pitchFamily="49" charset="0"/>
                <a:sym typeface="Courier" charset="0"/>
              </a:rPr>
              <a:t>”) </a:t>
            </a:r>
            <a:r>
              <a:rPr lang="en-US" b="1" dirty="0" smtClean="0">
                <a:solidFill>
                  <a:srgbClr val="000000"/>
                </a:solidFill>
                <a:latin typeface="Courier New" pitchFamily="49" charset="0"/>
                <a:ea typeface="Courier" charset="0"/>
                <a:cs typeface="Courier New" pitchFamily="49" charset="0"/>
                <a:sym typeface="Symbol"/>
              </a:rPr>
              <a:t></a:t>
            </a:r>
            <a:r>
              <a:rPr lang="en-US" b="1" dirty="0" smtClean="0">
                <a:solidFill>
                  <a:srgbClr val="000000"/>
                </a:solidFill>
                <a:latin typeface="Courier New" pitchFamily="49" charset="0"/>
                <a:ea typeface="Courier" charset="0"/>
                <a:cs typeface="Courier New" pitchFamily="49" charset="0"/>
                <a:sym typeface="Courier" charset="0"/>
              </a:rPr>
              <a:t/>
            </a:r>
            <a:br>
              <a:rPr lang="en-US" b="1" dirty="0" smtClean="0">
                <a:solidFill>
                  <a:srgbClr val="000000"/>
                </a:solidFill>
                <a:latin typeface="Courier New" pitchFamily="49" charset="0"/>
                <a:ea typeface="Courier" charset="0"/>
                <a:cs typeface="Courier New" pitchFamily="49" charset="0"/>
                <a:sym typeface="Courier" charset="0"/>
              </a:rPr>
            </a:br>
            <a:r>
              <a:rPr lang="en-US" b="1" dirty="0" smtClean="0">
                <a:solidFill>
                  <a:srgbClr val="000000"/>
                </a:solidFill>
                <a:latin typeface="Courier New" pitchFamily="49" charset="0"/>
                <a:ea typeface="Courier" charset="0"/>
                <a:cs typeface="Courier New" pitchFamily="49" charset="0"/>
                <a:sym typeface="Courier" charset="0"/>
              </a:rPr>
              <a:t>   </a:t>
            </a:r>
            <a:r>
              <a:rPr lang="en-US" b="1" dirty="0" err="1" smtClean="0">
                <a:solidFill>
                  <a:srgbClr val="000000"/>
                </a:solidFill>
                <a:latin typeface="Courier New" pitchFamily="49" charset="0"/>
                <a:ea typeface="Courier" charset="0"/>
                <a:cs typeface="Courier New" pitchFamily="49" charset="0"/>
                <a:sym typeface="Courier" charset="0"/>
              </a:rPr>
              <a:t>added_calls</a:t>
            </a:r>
            <a:r>
              <a:rPr lang="en-US" b="1" dirty="0" smtClean="0">
                <a:solidFill>
                  <a:srgbClr val="000000"/>
                </a:solidFill>
                <a:latin typeface="Courier New" pitchFamily="49" charset="0"/>
                <a:ea typeface="Courier" charset="0"/>
                <a:cs typeface="Courier New" pitchFamily="49" charset="0"/>
                <a:sym typeface="Courier" charset="0"/>
              </a:rPr>
              <a:t>(</a:t>
            </a:r>
            <a:r>
              <a:rPr lang="en-US" b="1" dirty="0" err="1" smtClean="0">
                <a:solidFill>
                  <a:srgbClr val="000000"/>
                </a:solidFill>
                <a:latin typeface="Courier New" pitchFamily="49" charset="0"/>
                <a:ea typeface="Courier" charset="0"/>
                <a:cs typeface="Courier New" pitchFamily="49" charset="0"/>
                <a:sym typeface="Courier" charset="0"/>
              </a:rPr>
              <a:t>m,“SafeSQL.exec</a:t>
            </a:r>
            <a:r>
              <a:rPr lang="en-US" b="1" dirty="0" smtClean="0">
                <a:solidFill>
                  <a:srgbClr val="000000"/>
                </a:solidFill>
                <a:latin typeface="Courier New" pitchFamily="49" charset="0"/>
                <a:ea typeface="Courier" charset="0"/>
                <a:cs typeface="Courier New" pitchFamily="49" charset="0"/>
                <a:sym typeface="Courier" charset="0"/>
              </a:rPr>
              <a:t>”)</a:t>
            </a:r>
            <a:endParaRPr lang="en-US" dirty="0" smtClean="0">
              <a:latin typeface="Helvetica" charset="0"/>
              <a:cs typeface="Helvetica" charset="0"/>
              <a:sym typeface="Helvetica" charset="0"/>
            </a:endParaRPr>
          </a:p>
          <a:p>
            <a:pPr eaLnBrk="1" hangingPunct="1"/>
            <a:r>
              <a:rPr lang="en-US" dirty="0" smtClean="0">
                <a:latin typeface="Helvetica" charset="0"/>
                <a:cs typeface="Helvetica" charset="0"/>
                <a:sym typeface="Helvetica" charset="0"/>
              </a:rPr>
              <a:t>And another rule we’ve seen before, suggesting a deletion was not done</a:t>
            </a:r>
          </a:p>
          <a:p>
            <a:pPr lvl="1"/>
            <a:r>
              <a:rPr lang="en-US" b="1" dirty="0" err="1" smtClean="0">
                <a:solidFill>
                  <a:srgbClr val="000000"/>
                </a:solidFill>
                <a:latin typeface="Courier New" pitchFamily="49" charset="0"/>
                <a:ea typeface="Courier" charset="0"/>
                <a:cs typeface="Courier New" pitchFamily="49" charset="0"/>
                <a:sym typeface="Courier" charset="0"/>
              </a:rPr>
              <a:t>past_subtype</a:t>
            </a:r>
            <a:r>
              <a:rPr lang="en-US" b="1" dirty="0" smtClean="0">
                <a:solidFill>
                  <a:srgbClr val="000000"/>
                </a:solidFill>
                <a:latin typeface="Courier New" pitchFamily="49" charset="0"/>
                <a:ea typeface="Courier" charset="0"/>
                <a:cs typeface="Courier New" pitchFamily="49" charset="0"/>
                <a:sym typeface="Courier" charset="0"/>
              </a:rPr>
              <a:t>(“Service”, t) ∧ </a:t>
            </a:r>
            <a:r>
              <a:rPr lang="en-US" b="1" dirty="0" err="1" smtClean="0">
                <a:solidFill>
                  <a:srgbClr val="000000"/>
                </a:solidFill>
                <a:latin typeface="Courier New" pitchFamily="49" charset="0"/>
                <a:ea typeface="Courier" charset="0"/>
                <a:cs typeface="Courier New" pitchFamily="49" charset="0"/>
                <a:sym typeface="Courier" charset="0"/>
              </a:rPr>
              <a:t>past_method</a:t>
            </a:r>
            <a:r>
              <a:rPr lang="en-US" b="1" dirty="0" smtClean="0">
                <a:solidFill>
                  <a:srgbClr val="000000"/>
                </a:solidFill>
                <a:latin typeface="Courier New" pitchFamily="49" charset="0"/>
                <a:ea typeface="Courier" charset="0"/>
                <a:cs typeface="Courier New" pitchFamily="49" charset="0"/>
                <a:sym typeface="Courier" charset="0"/>
              </a:rPr>
              <a:t>(m, “</a:t>
            </a:r>
            <a:r>
              <a:rPr lang="en-US" b="1" dirty="0" err="1" smtClean="0">
                <a:solidFill>
                  <a:srgbClr val="000000"/>
                </a:solidFill>
                <a:latin typeface="Courier New" pitchFamily="49" charset="0"/>
                <a:ea typeface="Courier" charset="0"/>
                <a:cs typeface="Courier New" pitchFamily="49" charset="0"/>
                <a:sym typeface="Courier" charset="0"/>
              </a:rPr>
              <a:t>setHost</a:t>
            </a:r>
            <a:r>
              <a:rPr lang="en-US" b="1" dirty="0" smtClean="0">
                <a:solidFill>
                  <a:srgbClr val="000000"/>
                </a:solidFill>
                <a:latin typeface="Courier New" pitchFamily="49" charset="0"/>
                <a:ea typeface="Courier" charset="0"/>
                <a:cs typeface="Courier New" pitchFamily="49" charset="0"/>
                <a:sym typeface="Courier" charset="0"/>
              </a:rPr>
              <a:t>”, t) ⇒</a:t>
            </a:r>
            <a:br>
              <a:rPr lang="en-US" b="1" dirty="0" smtClean="0">
                <a:solidFill>
                  <a:srgbClr val="000000"/>
                </a:solidFill>
                <a:latin typeface="Courier New" pitchFamily="49" charset="0"/>
                <a:ea typeface="Courier" charset="0"/>
                <a:cs typeface="Courier New" pitchFamily="49" charset="0"/>
                <a:sym typeface="Courier" charset="0"/>
              </a:rPr>
            </a:br>
            <a:r>
              <a:rPr lang="en-US" b="1" dirty="0" smtClean="0">
                <a:solidFill>
                  <a:srgbClr val="000000"/>
                </a:solidFill>
                <a:latin typeface="Courier New" pitchFamily="49" charset="0"/>
                <a:ea typeface="Courier" charset="0"/>
                <a:cs typeface="Courier New" pitchFamily="49" charset="0"/>
                <a:sym typeface="Courier" charset="0"/>
              </a:rPr>
              <a:t>    deleted calls(m, “</a:t>
            </a:r>
            <a:r>
              <a:rPr lang="en-US" b="1" dirty="0" err="1" smtClean="0">
                <a:solidFill>
                  <a:srgbClr val="000000"/>
                </a:solidFill>
                <a:latin typeface="Courier New" pitchFamily="49" charset="0"/>
                <a:ea typeface="Courier" charset="0"/>
                <a:cs typeface="Courier New" pitchFamily="49" charset="0"/>
                <a:sym typeface="Courier" charset="0"/>
              </a:rPr>
              <a:t>SQL.exec</a:t>
            </a:r>
            <a:r>
              <a:rPr lang="en-US" b="1" dirty="0" smtClean="0">
                <a:solidFill>
                  <a:srgbClr val="000000"/>
                </a:solidFill>
                <a:latin typeface="Courier New" pitchFamily="49" charset="0"/>
                <a:ea typeface="Courier" charset="0"/>
                <a:cs typeface="Courier New" pitchFamily="49" charset="0"/>
                <a:sym typeface="Courier" charset="0"/>
              </a:rPr>
              <a:t>”)</a:t>
            </a:r>
            <a:br>
              <a:rPr lang="en-US" b="1" dirty="0" smtClean="0">
                <a:solidFill>
                  <a:srgbClr val="000000"/>
                </a:solidFill>
                <a:latin typeface="Courier New" pitchFamily="49" charset="0"/>
                <a:ea typeface="Courier" charset="0"/>
                <a:cs typeface="Courier New" pitchFamily="49" charset="0"/>
                <a:sym typeface="Courier" charset="0"/>
              </a:rPr>
            </a:br>
            <a:r>
              <a:rPr lang="en-US" b="1" dirty="0" smtClean="0">
                <a:solidFill>
                  <a:srgbClr val="000000"/>
                </a:solidFill>
                <a:latin typeface="Courier New" pitchFamily="49" charset="0"/>
                <a:ea typeface="Courier" charset="0"/>
                <a:cs typeface="Courier New" pitchFamily="49" charset="0"/>
                <a:sym typeface="Courier" charset="0"/>
              </a:rPr>
              <a:t>    except t=“</a:t>
            </a:r>
            <a:r>
              <a:rPr lang="en-US" b="1" dirty="0" err="1" smtClean="0">
                <a:solidFill>
                  <a:srgbClr val="000000"/>
                </a:solidFill>
                <a:latin typeface="Courier New" pitchFamily="49" charset="0"/>
                <a:ea typeface="Courier" charset="0"/>
                <a:cs typeface="Courier New" pitchFamily="49" charset="0"/>
                <a:sym typeface="Courier" charset="0"/>
              </a:rPr>
              <a:t>NameSvc</a:t>
            </a:r>
            <a:r>
              <a:rPr lang="en-US" b="1" dirty="0" smtClean="0">
                <a:solidFill>
                  <a:srgbClr val="000000"/>
                </a:solidFill>
                <a:latin typeface="Courier New" pitchFamily="49" charset="0"/>
                <a:ea typeface="Courier" charset="0"/>
                <a:cs typeface="Courier New" pitchFamily="49" charset="0"/>
                <a:sym typeface="Courier" charset="0"/>
              </a:rPr>
              <a:t>”</a:t>
            </a:r>
          </a:p>
          <a:p>
            <a:pPr lvl="1"/>
            <a:endParaRPr lang="en-US" dirty="0" smtClean="0">
              <a:latin typeface="Helvetica" charset="0"/>
              <a:cs typeface="Helvetica" charset="0"/>
              <a:sym typeface="Helvetica" charset="0"/>
            </a:endParaRPr>
          </a:p>
          <a:p>
            <a:pPr eaLnBrk="1" hangingPunct="1"/>
            <a:endParaRPr lang="en-US" dirty="0" smtClean="0">
              <a:latin typeface="Helvetica" charset="0"/>
              <a:cs typeface="Helvetica" charset="0"/>
              <a:sym typeface="Helvetica" charset="0"/>
            </a:endParaRP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Quantitative evaluation</a:t>
            </a:r>
            <a:endParaRPr lang="en-US" dirty="0"/>
          </a:p>
        </p:txBody>
      </p:sp>
      <p:sp>
        <p:nvSpPr>
          <p:cNvPr id="3" name="Content Placeholder 2"/>
          <p:cNvSpPr>
            <a:spLocks noGrp="1"/>
          </p:cNvSpPr>
          <p:nvPr>
            <p:ph idx="1"/>
          </p:nvPr>
        </p:nvSpPr>
        <p:spPr/>
        <p:txBody>
          <a:bodyPr/>
          <a:lstStyle/>
          <a:p>
            <a:r>
              <a:rPr lang="en-US" dirty="0" smtClean="0"/>
              <a:t>How often do individual changes form systematic change patterns?</a:t>
            </a:r>
          </a:p>
          <a:p>
            <a:pPr lvl="1"/>
            <a:r>
              <a:rPr lang="en-US" dirty="0" smtClean="0"/>
              <a:t>Measure coverage, # of facts in ∆FB matched by inferred rules </a:t>
            </a:r>
          </a:p>
          <a:p>
            <a:r>
              <a:rPr lang="en-US" dirty="0" smtClean="0"/>
              <a:t>How concisely does LSD describe structural differences in comparison to existing differencing approach at the same abstraction level?</a:t>
            </a:r>
          </a:p>
          <a:p>
            <a:pPr lvl="1"/>
            <a:r>
              <a:rPr lang="en-US" dirty="0" smtClean="0"/>
              <a:t>Measure conciseness, ∆FB / (# rules + # facts)</a:t>
            </a:r>
          </a:p>
          <a:p>
            <a:r>
              <a:rPr lang="en-US" dirty="0" smtClean="0"/>
              <a:t>How much contextual information does LSD find from unchanged code fragments?</a:t>
            </a:r>
          </a:p>
          <a:p>
            <a:pPr lvl="1"/>
            <a:r>
              <a:rPr lang="en-US" dirty="0" smtClean="0"/>
              <a:t>Measure the number of facts mentioned by rules but are not contained in ∆FB</a:t>
            </a: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Group 2"/>
          <p:cNvGraphicFramePr>
            <a:graphicFrameLocks noGrp="1"/>
          </p:cNvGraphicFramePr>
          <p:nvPr/>
        </p:nvGraphicFramePr>
        <p:xfrm>
          <a:off x="114911" y="1684237"/>
          <a:ext cx="8728463" cy="4420195"/>
        </p:xfrm>
        <a:graphic>
          <a:graphicData uri="http://schemas.openxmlformats.org/drawingml/2006/table">
            <a:tbl>
              <a:tblPr>
                <a:tableStyleId>{284E427A-3D55-4303-BF80-6455036E1DE7}</a:tableStyleId>
              </a:tblPr>
              <a:tblGrid>
                <a:gridCol w="1219927"/>
                <a:gridCol w="1506577"/>
                <a:gridCol w="869696"/>
                <a:gridCol w="919682"/>
                <a:gridCol w="884507"/>
                <a:gridCol w="1032618"/>
                <a:gridCol w="1180503"/>
                <a:gridCol w="1114953"/>
              </a:tblGrid>
              <a:tr h="84832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endParaRPr kumimoji="0" lang="en-US" sz="32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err="1" smtClean="0">
                          <a:ln>
                            <a:noFill/>
                          </a:ln>
                          <a:effectLst/>
                          <a:sym typeface="Gill Sans" charset="0"/>
                        </a:rPr>
                        <a:t>FB</a:t>
                      </a:r>
                      <a:r>
                        <a:rPr kumimoji="0" lang="en-US" sz="2000" u="none" strike="noStrike" cap="none" normalizeH="0" baseline="-25000" dirty="0" err="1" smtClean="0">
                          <a:ln>
                            <a:noFill/>
                          </a:ln>
                          <a:effectLst/>
                          <a:sym typeface="Gill Sans" charset="0"/>
                        </a:rPr>
                        <a:t>o</a:t>
                      </a:r>
                      <a:r>
                        <a:rPr kumimoji="0" lang="en-US" sz="2000" u="none" strike="noStrike" cap="none" normalizeH="0" baseline="0" dirty="0" smtClean="0">
                          <a:ln>
                            <a:noFill/>
                          </a:ln>
                          <a:effectLst/>
                          <a:sym typeface="Gill Sans" charset="0"/>
                        </a:rPr>
                        <a:t>/</a:t>
                      </a:r>
                      <a:r>
                        <a:rPr kumimoji="0" lang="en-US" sz="2000" u="none" strike="noStrike" cap="none" normalizeH="0" baseline="0" dirty="0" err="1" smtClean="0">
                          <a:ln>
                            <a:noFill/>
                          </a:ln>
                          <a:effectLst/>
                          <a:sym typeface="Gill Sans" charset="0"/>
                        </a:rPr>
                        <a:t>FB</a:t>
                      </a:r>
                      <a:r>
                        <a:rPr kumimoji="0" lang="en-US" sz="2000" u="none" strike="noStrike" cap="none" normalizeH="0" baseline="-25000" dirty="0" err="1" smtClean="0">
                          <a:ln>
                            <a:noFill/>
                          </a:ln>
                          <a:effectLst/>
                          <a:sym typeface="Gill Sans" charset="0"/>
                        </a:rPr>
                        <a:t>n</a:t>
                      </a:r>
                      <a:endParaRPr kumimoji="0" lang="en-US" sz="2000" b="1" i="0" u="none" strike="noStrike" cap="none" normalizeH="0" baseline="-2500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∆FB</a:t>
                      </a:r>
                      <a:endParaRPr kumimoji="0" lang="en-US" sz="2000" b="1" i="0" u="none" strike="noStrike" cap="none" normalizeH="0" baseline="0" dirty="0" smtClean="0">
                        <a:ln>
                          <a:noFill/>
                        </a:ln>
                        <a:solidFill>
                          <a:srgbClr val="66CCFF"/>
                        </a:solidFill>
                        <a:effectLst/>
                        <a:latin typeface="Gill Sans" charset="0"/>
                        <a:ea typeface="Lucida Grande" charset="0"/>
                        <a:cs typeface="Lucida Grande"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Rule</a:t>
                      </a:r>
                      <a:endParaRPr kumimoji="0" lang="en-US" sz="20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Fact</a:t>
                      </a:r>
                      <a:endParaRPr kumimoji="0" lang="en-US" sz="20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Cover-</a:t>
                      </a:r>
                      <a:br>
                        <a:rPr kumimoji="0" lang="en-US" sz="2000" u="none" strike="noStrike" cap="none" normalizeH="0" baseline="0" dirty="0" smtClean="0">
                          <a:ln>
                            <a:noFill/>
                          </a:ln>
                          <a:effectLst/>
                          <a:sym typeface="Gill Sans" charset="0"/>
                        </a:rPr>
                      </a:br>
                      <a:r>
                        <a:rPr kumimoji="0" lang="en-US" sz="2000" u="none" strike="noStrike" cap="none" normalizeH="0" baseline="0" dirty="0" smtClean="0">
                          <a:ln>
                            <a:noFill/>
                          </a:ln>
                          <a:effectLst/>
                          <a:sym typeface="Gill Sans" charset="0"/>
                        </a:rPr>
                        <a:t>age</a:t>
                      </a:r>
                      <a:endParaRPr kumimoji="0" lang="en-US" sz="20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Concise-</a:t>
                      </a:r>
                      <a:br>
                        <a:rPr kumimoji="0" lang="en-US" sz="2000" u="none" strike="noStrike" cap="none" normalizeH="0" baseline="0" dirty="0" smtClean="0">
                          <a:ln>
                            <a:noFill/>
                          </a:ln>
                          <a:effectLst/>
                          <a:sym typeface="Gill Sans" charset="0"/>
                        </a:rPr>
                      </a:br>
                      <a:r>
                        <a:rPr kumimoji="0" lang="en-US" sz="2000" u="none" strike="noStrike" cap="none" normalizeH="0" baseline="0" dirty="0" err="1" smtClean="0">
                          <a:ln>
                            <a:noFill/>
                          </a:ln>
                          <a:effectLst/>
                          <a:sym typeface="Gill Sans" charset="0"/>
                        </a:rPr>
                        <a:t>ness</a:t>
                      </a:r>
                      <a:endParaRPr kumimoji="0" lang="en-US" sz="20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Context</a:t>
                      </a:r>
                      <a:br>
                        <a:rPr kumimoji="0" lang="en-US" sz="2000" u="none" strike="noStrike" cap="none" normalizeH="0" baseline="0" dirty="0" smtClean="0">
                          <a:ln>
                            <a:noFill/>
                          </a:ln>
                          <a:effectLst/>
                          <a:sym typeface="Gill Sans" charset="0"/>
                        </a:rPr>
                      </a:br>
                      <a:r>
                        <a:rPr kumimoji="0" lang="en-US" sz="2000" u="none" strike="noStrike" cap="none" normalizeH="0" baseline="0" dirty="0" smtClean="0">
                          <a:ln>
                            <a:noFill/>
                          </a:ln>
                          <a:effectLst/>
                          <a:sym typeface="Gill Sans" charset="0"/>
                        </a:rPr>
                        <a:t>facts</a:t>
                      </a:r>
                      <a:endParaRPr kumimoji="0" lang="en-US" sz="20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r>
              <a:tr h="136177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carol</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1600" u="none" strike="noStrike" cap="none" normalizeH="0" baseline="0" dirty="0" smtClean="0">
                          <a:ln>
                            <a:noFill/>
                          </a:ln>
                          <a:effectLst/>
                          <a:sym typeface="Gill Sans" charset="0"/>
                        </a:rPr>
                        <a:t>10 revisions</a:t>
                      </a:r>
                      <a:endParaRPr kumimoji="0" lang="en-US" sz="1600" b="1" i="0" u="none" strike="noStrike" cap="none" normalizeH="0" baseline="0" dirty="0" smtClean="0">
                        <a:ln>
                          <a:noFill/>
                        </a:ln>
                        <a:solidFill>
                          <a:srgbClr val="00FF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3080</a:t>
                      </a:r>
                      <a:br>
                        <a:rPr kumimoji="0" lang="en-US" sz="2000" u="none" strike="noStrike" cap="none" normalizeH="0" baseline="0" dirty="0" smtClean="0">
                          <a:ln>
                            <a:noFill/>
                          </a:ln>
                          <a:effectLst/>
                          <a:sym typeface="Gill Sans" charset="0"/>
                        </a:rPr>
                      </a:br>
                      <a:r>
                        <a:rPr kumimoji="0" lang="en-US" sz="2000" u="none" strike="noStrike" cap="none" normalizeH="0" baseline="0" dirty="0" smtClean="0">
                          <a:ln>
                            <a:noFill/>
                          </a:ln>
                          <a:effectLst/>
                          <a:sym typeface="Gill Sans" charset="0"/>
                        </a:rPr>
                        <a:t>~</a:t>
                      </a:r>
                      <a:br>
                        <a:rPr kumimoji="0" lang="en-US" sz="2000" u="none" strike="noStrike" cap="none" normalizeH="0" baseline="0" dirty="0" smtClean="0">
                          <a:ln>
                            <a:noFill/>
                          </a:ln>
                          <a:effectLst/>
                          <a:sym typeface="Gill Sans" charset="0"/>
                        </a:rPr>
                      </a:br>
                      <a:r>
                        <a:rPr kumimoji="0" lang="en-US" sz="2000" u="none" strike="noStrike" cap="none" normalizeH="0" baseline="0" dirty="0" smtClean="0">
                          <a:ln>
                            <a:noFill/>
                          </a:ln>
                          <a:effectLst/>
                          <a:sym typeface="Gill Sans" charset="0"/>
                        </a:rPr>
                        <a:t>10746</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15</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1812</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36</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71</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59</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98%</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2.3</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27.5</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19</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r>
              <a:tr h="10849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err="1" smtClean="0">
                          <a:ln>
                            <a:noFill/>
                          </a:ln>
                          <a:effectLst/>
                          <a:sym typeface="Gill Sans" charset="0"/>
                        </a:rPr>
                        <a:t>dnsjava</a:t>
                      </a:r>
                      <a:endParaRPr kumimoji="0" lang="en-US" sz="2400" u="none" strike="noStrike" cap="none" normalizeH="0" baseline="0" dirty="0" smtClean="0">
                        <a:ln>
                          <a:noFill/>
                        </a:ln>
                        <a:effectLst/>
                        <a:sym typeface="Gill Sans" charset="0"/>
                      </a:endParaRP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1600" u="none" strike="noStrike" cap="none" normalizeH="0" baseline="0" dirty="0" smtClean="0">
                          <a:ln>
                            <a:noFill/>
                          </a:ln>
                          <a:effectLst/>
                          <a:sym typeface="Gill Sans" charset="0"/>
                        </a:rPr>
                        <a:t>29 releases</a:t>
                      </a:r>
                      <a:endParaRPr kumimoji="0" lang="en-US" sz="1600" b="1" i="0" u="none" strike="noStrike" cap="none" normalizeH="0" baseline="0" dirty="0" smtClean="0">
                        <a:ln>
                          <a:noFill/>
                        </a:ln>
                        <a:solidFill>
                          <a:srgbClr val="00FF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3109</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7204</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4</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1500</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36</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201</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98%</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36.1</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91</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r>
              <a:tr h="112514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err="1" smtClean="0">
                          <a:ln>
                            <a:noFill/>
                          </a:ln>
                          <a:effectLst/>
                          <a:sym typeface="Gill Sans" charset="0"/>
                        </a:rPr>
                        <a:t>LSdiff</a:t>
                      </a:r>
                      <a:endParaRPr kumimoji="0" lang="en-US" sz="2400" u="none" strike="noStrike" cap="none" normalizeH="0" baseline="0" dirty="0" smtClean="0">
                        <a:ln>
                          <a:noFill/>
                        </a:ln>
                        <a:effectLst/>
                        <a:sym typeface="Gill Sans" charset="0"/>
                      </a:endParaRP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1600" u="none" strike="noStrike" cap="none" normalizeH="0" baseline="0" dirty="0" smtClean="0">
                          <a:ln>
                            <a:noFill/>
                          </a:ln>
                          <a:effectLst/>
                          <a:sym typeface="Gill Sans" charset="0"/>
                        </a:rPr>
                        <a:t>10 versions</a:t>
                      </a:r>
                      <a:endParaRPr kumimoji="0" lang="en-US" sz="1600" b="1" i="0" u="none" strike="noStrike" cap="none" normalizeH="0" baseline="0" dirty="0" smtClean="0">
                        <a:ln>
                          <a:noFill/>
                        </a:ln>
                        <a:solidFill>
                          <a:srgbClr val="00FF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8315</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9042</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396</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6</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54</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97%</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28.9</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12</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r>
            </a:tbl>
          </a:graphicData>
        </a:graphic>
      </p:graphicFrame>
      <p:sp>
        <p:nvSpPr>
          <p:cNvPr id="82994" name="Rectangle 111"/>
          <p:cNvSpPr>
            <a:spLocks/>
          </p:cNvSpPr>
          <p:nvPr/>
        </p:nvSpPr>
        <p:spPr bwMode="auto">
          <a:xfrm>
            <a:off x="5894418" y="593530"/>
            <a:ext cx="2917786" cy="477054"/>
          </a:xfrm>
          <a:prstGeom prst="rect">
            <a:avLst/>
          </a:prstGeom>
          <a:noFill/>
          <a:ln w="12700">
            <a:solidFill>
              <a:schemeClr val="tx1"/>
            </a:solidFill>
            <a:miter lim="800000"/>
            <a:headEnd/>
            <a:tailEnd/>
          </a:ln>
        </p:spPr>
        <p:txBody>
          <a:bodyPr wrap="none" lIns="91440" tIns="91440" rIns="91440" bIns="91440" anchor="ctr">
            <a:spAutoFit/>
          </a:bodyPr>
          <a:lstStyle/>
          <a:p>
            <a:r>
              <a:rPr lang="en-US" sz="1900" dirty="0">
                <a:ea typeface="Lucida Grande" charset="0"/>
                <a:cs typeface="Lucida Grande" charset="0"/>
              </a:rPr>
              <a:t>a=0.75, m=3, k=2, β=100</a:t>
            </a:r>
          </a:p>
        </p:txBody>
      </p:sp>
      <p:sp>
        <p:nvSpPr>
          <p:cNvPr id="7" name="Title 6"/>
          <p:cNvSpPr>
            <a:spLocks noGrp="1"/>
          </p:cNvSpPr>
          <p:nvPr>
            <p:ph type="title"/>
          </p:nvPr>
        </p:nvSpPr>
        <p:spPr/>
        <p:txBody>
          <a:bodyPr/>
          <a:lstStyle/>
          <a:p>
            <a:r>
              <a:rPr lang="en-US" dirty="0" smtClean="0"/>
              <a:t>Quantitative evaluation</a:t>
            </a:r>
            <a:endParaRPr lang="en-US" dirty="0"/>
          </a:p>
        </p:txBody>
      </p:sp>
      <p:sp>
        <p:nvSpPr>
          <p:cNvPr id="6" name="Date Placeholder 5"/>
          <p:cNvSpPr>
            <a:spLocks noGrp="1"/>
          </p:cNvSpPr>
          <p:nvPr>
            <p:ph type="dt" sz="half" idx="10"/>
          </p:nvPr>
        </p:nvSpPr>
        <p:spPr/>
        <p:txBody>
          <a:bodyPr/>
          <a:lstStyle/>
          <a:p>
            <a:pPr>
              <a:defRPr/>
            </a:pPr>
            <a:r>
              <a:rPr lang="en-US" smtClean="0"/>
              <a:t>UW CSE P504</a:t>
            </a:r>
            <a:endParaRPr lang="en-US"/>
          </a:p>
        </p:txBody>
      </p:sp>
      <p:sp>
        <p:nvSpPr>
          <p:cNvPr id="8" name="Slide Number Placeholder 7"/>
          <p:cNvSpPr>
            <a:spLocks noGrp="1"/>
          </p:cNvSpPr>
          <p:nvPr>
            <p:ph type="sldNum" sz="quarter" idx="12"/>
          </p:nvPr>
        </p:nvSpPr>
        <p:spPr/>
        <p:txBody>
          <a:bodyPr/>
          <a:lstStyle/>
          <a:p>
            <a:pPr>
              <a:defRPr/>
            </a:pPr>
            <a:fld id="{3451FA2C-3B3E-4FA6-BAFA-85683040B980}" type="slidenum">
              <a:rPr lang="en-US" smtClean="0"/>
              <a:pPr>
                <a:defRPr/>
              </a:pPr>
              <a:t>69</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graph (CFG)</a:t>
            </a:r>
            <a:endParaRPr lang="en-US"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7</a:t>
            </a:fld>
            <a:endParaRPr lang="en-US"/>
          </a:p>
        </p:txBody>
      </p:sp>
      <p:sp>
        <p:nvSpPr>
          <p:cNvPr id="11" name="TextBox 10"/>
          <p:cNvSpPr txBox="1"/>
          <p:nvPr/>
        </p:nvSpPr>
        <p:spPr>
          <a:xfrm>
            <a:off x="4922301" y="1456198"/>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&gt;? y</a:t>
            </a:r>
            <a:endParaRPr lang="en-US" b="1" dirty="0">
              <a:latin typeface="Courier New" pitchFamily="49" charset="0"/>
              <a:cs typeface="Courier New" pitchFamily="49" charset="0"/>
            </a:endParaRPr>
          </a:p>
        </p:txBody>
      </p:sp>
      <p:sp>
        <p:nvSpPr>
          <p:cNvPr id="12" name="TextBox 11"/>
          <p:cNvSpPr txBox="1"/>
          <p:nvPr/>
        </p:nvSpPr>
        <p:spPr>
          <a:xfrm>
            <a:off x="3370096" y="2274410"/>
            <a:ext cx="274517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 x + y</a:t>
            </a:r>
            <a:endParaRPr lang="en-US" b="1" dirty="0">
              <a:latin typeface="Courier New" pitchFamily="49" charset="0"/>
              <a:cs typeface="Courier New" pitchFamily="49" charset="0"/>
            </a:endParaRPr>
          </a:p>
        </p:txBody>
      </p:sp>
      <p:cxnSp>
        <p:nvCxnSpPr>
          <p:cNvPr id="14" name="Straight Arrow Connector 13"/>
          <p:cNvCxnSpPr>
            <a:stCxn id="11" idx="2"/>
            <a:endCxn id="12" idx="0"/>
          </p:cNvCxnSpPr>
          <p:nvPr/>
        </p:nvCxnSpPr>
        <p:spPr bwMode="auto">
          <a:xfrm rot="5400000">
            <a:off x="5334082" y="1326466"/>
            <a:ext cx="356547" cy="1539340"/>
          </a:xfrm>
          <a:prstGeom prst="straightConnector1">
            <a:avLst/>
          </a:prstGeom>
          <a:noFill/>
          <a:ln w="38100" cap="flat" cmpd="sng" algn="ctr">
            <a:solidFill>
              <a:schemeClr val="tx1"/>
            </a:solidFill>
            <a:prstDash val="solid"/>
            <a:round/>
            <a:headEnd type="none" w="med" len="med"/>
            <a:tailEnd type="arrow"/>
          </a:ln>
          <a:effectLst/>
        </p:spPr>
      </p:cxnSp>
      <p:sp>
        <p:nvSpPr>
          <p:cNvPr id="15" name="TextBox 14"/>
          <p:cNvSpPr txBox="1"/>
          <p:nvPr/>
        </p:nvSpPr>
        <p:spPr>
          <a:xfrm>
            <a:off x="3370096" y="3204644"/>
            <a:ext cx="274517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y = x – y</a:t>
            </a:r>
            <a:endParaRPr lang="en-US" b="1" dirty="0">
              <a:latin typeface="Courier New" pitchFamily="49" charset="0"/>
              <a:cs typeface="Courier New" pitchFamily="49" charset="0"/>
            </a:endParaRPr>
          </a:p>
        </p:txBody>
      </p:sp>
      <p:cxnSp>
        <p:nvCxnSpPr>
          <p:cNvPr id="16" name="Straight Arrow Connector 15"/>
          <p:cNvCxnSpPr>
            <a:stCxn id="12" idx="2"/>
            <a:endCxn id="15" idx="0"/>
          </p:cNvCxnSpPr>
          <p:nvPr/>
        </p:nvCxnSpPr>
        <p:spPr bwMode="auto">
          <a:xfrm rot="5400000">
            <a:off x="4508401" y="2970359"/>
            <a:ext cx="468569" cy="1588"/>
          </a:xfrm>
          <a:prstGeom prst="straightConnector1">
            <a:avLst/>
          </a:prstGeom>
          <a:noFill/>
          <a:ln w="38100" cap="flat" cmpd="sng" algn="ctr">
            <a:solidFill>
              <a:schemeClr val="tx1"/>
            </a:solidFill>
            <a:prstDash val="solid"/>
            <a:round/>
            <a:headEnd type="none" w="med" len="med"/>
            <a:tailEnd type="arrow"/>
          </a:ln>
          <a:effectLst/>
        </p:spPr>
      </p:cxnSp>
      <p:sp>
        <p:nvSpPr>
          <p:cNvPr id="19" name="TextBox 18"/>
          <p:cNvSpPr txBox="1"/>
          <p:nvPr/>
        </p:nvSpPr>
        <p:spPr>
          <a:xfrm>
            <a:off x="3370096" y="4134878"/>
            <a:ext cx="274517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 x – y</a:t>
            </a:r>
            <a:endParaRPr lang="en-US" b="1" dirty="0">
              <a:latin typeface="Courier New" pitchFamily="49" charset="0"/>
              <a:cs typeface="Courier New" pitchFamily="49" charset="0"/>
            </a:endParaRPr>
          </a:p>
        </p:txBody>
      </p:sp>
      <p:cxnSp>
        <p:nvCxnSpPr>
          <p:cNvPr id="20" name="Straight Arrow Connector 19"/>
          <p:cNvCxnSpPr>
            <a:stCxn id="15" idx="2"/>
            <a:endCxn id="19" idx="0"/>
          </p:cNvCxnSpPr>
          <p:nvPr/>
        </p:nvCxnSpPr>
        <p:spPr bwMode="auto">
          <a:xfrm rot="5400000">
            <a:off x="4508401" y="3900593"/>
            <a:ext cx="468569" cy="1588"/>
          </a:xfrm>
          <a:prstGeom prst="straightConnector1">
            <a:avLst/>
          </a:prstGeom>
          <a:noFill/>
          <a:ln w="38100" cap="flat" cmpd="sng" algn="ctr">
            <a:solidFill>
              <a:schemeClr val="tx1"/>
            </a:solidFill>
            <a:prstDash val="solid"/>
            <a:round/>
            <a:headEnd type="none" w="med" len="med"/>
            <a:tailEnd type="arrow"/>
          </a:ln>
          <a:effectLst/>
        </p:spPr>
      </p:cxnSp>
      <p:sp>
        <p:nvSpPr>
          <p:cNvPr id="29" name="TextBox 28"/>
          <p:cNvSpPr txBox="1"/>
          <p:nvPr/>
        </p:nvSpPr>
        <p:spPr>
          <a:xfrm>
            <a:off x="3382961" y="5065111"/>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&gt;? y</a:t>
            </a:r>
            <a:endParaRPr lang="en-US" b="1" dirty="0">
              <a:latin typeface="Courier New" pitchFamily="49" charset="0"/>
              <a:cs typeface="Courier New" pitchFamily="49" charset="0"/>
            </a:endParaRPr>
          </a:p>
        </p:txBody>
      </p:sp>
      <p:cxnSp>
        <p:nvCxnSpPr>
          <p:cNvPr id="30" name="Straight Arrow Connector 29"/>
          <p:cNvCxnSpPr>
            <a:stCxn id="19" idx="2"/>
            <a:endCxn id="29" idx="0"/>
          </p:cNvCxnSpPr>
          <p:nvPr/>
        </p:nvCxnSpPr>
        <p:spPr bwMode="auto">
          <a:xfrm rot="5400000">
            <a:off x="4508401" y="4830827"/>
            <a:ext cx="468568" cy="1588"/>
          </a:xfrm>
          <a:prstGeom prst="straightConnector1">
            <a:avLst/>
          </a:prstGeom>
          <a:noFill/>
          <a:ln w="38100" cap="flat" cmpd="sng" algn="ctr">
            <a:solidFill>
              <a:schemeClr val="tx1"/>
            </a:solidFill>
            <a:prstDash val="solid"/>
            <a:round/>
            <a:headEnd type="none" w="med" len="med"/>
            <a:tailEnd type="arrow"/>
          </a:ln>
          <a:effectLst/>
        </p:spPr>
      </p:cxnSp>
      <p:sp>
        <p:nvSpPr>
          <p:cNvPr id="36" name="TextBox 35"/>
          <p:cNvSpPr txBox="1"/>
          <p:nvPr/>
        </p:nvSpPr>
        <p:spPr>
          <a:xfrm>
            <a:off x="2287958" y="5939135"/>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assert(false)</a:t>
            </a:r>
            <a:endParaRPr lang="en-US" b="1" dirty="0">
              <a:latin typeface="Courier New" pitchFamily="49" charset="0"/>
              <a:cs typeface="Courier New" pitchFamily="49" charset="0"/>
            </a:endParaRPr>
          </a:p>
        </p:txBody>
      </p:sp>
      <p:cxnSp>
        <p:nvCxnSpPr>
          <p:cNvPr id="37" name="Straight Arrow Connector 36"/>
          <p:cNvCxnSpPr>
            <a:stCxn id="29" idx="2"/>
            <a:endCxn id="36" idx="0"/>
          </p:cNvCxnSpPr>
          <p:nvPr/>
        </p:nvCxnSpPr>
        <p:spPr bwMode="auto">
          <a:xfrm rot="5400000">
            <a:off x="3989005" y="5185454"/>
            <a:ext cx="412359" cy="1095003"/>
          </a:xfrm>
          <a:prstGeom prst="straightConnector1">
            <a:avLst/>
          </a:prstGeom>
          <a:noFill/>
          <a:ln w="38100" cap="flat" cmpd="sng" algn="ctr">
            <a:solidFill>
              <a:schemeClr val="tx1"/>
            </a:solidFill>
            <a:prstDash val="solid"/>
            <a:round/>
            <a:headEnd type="none" w="med" len="med"/>
            <a:tailEnd type="arrow"/>
          </a:ln>
          <a:effectLst/>
        </p:spPr>
      </p:cxnSp>
      <p:sp>
        <p:nvSpPr>
          <p:cNvPr id="42" name="TextBox 41"/>
          <p:cNvSpPr txBox="1"/>
          <p:nvPr/>
        </p:nvSpPr>
        <p:spPr>
          <a:xfrm>
            <a:off x="5723875" y="5939135"/>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end</a:t>
            </a:r>
            <a:endParaRPr lang="en-US" b="1" dirty="0">
              <a:latin typeface="Courier New" pitchFamily="49" charset="0"/>
              <a:cs typeface="Courier New" pitchFamily="49" charset="0"/>
            </a:endParaRPr>
          </a:p>
        </p:txBody>
      </p:sp>
      <p:cxnSp>
        <p:nvCxnSpPr>
          <p:cNvPr id="43" name="Straight Arrow Connector 42"/>
          <p:cNvCxnSpPr>
            <a:stCxn id="29" idx="2"/>
            <a:endCxn id="42" idx="0"/>
          </p:cNvCxnSpPr>
          <p:nvPr/>
        </p:nvCxnSpPr>
        <p:spPr bwMode="auto">
          <a:xfrm rot="16200000" flipH="1">
            <a:off x="5706963" y="4562498"/>
            <a:ext cx="412359" cy="2340914"/>
          </a:xfrm>
          <a:prstGeom prst="straightConnector1">
            <a:avLst/>
          </a:prstGeom>
          <a:noFill/>
          <a:ln w="38100" cap="flat" cmpd="sng" algn="ctr">
            <a:solidFill>
              <a:schemeClr val="tx1"/>
            </a:solidFill>
            <a:prstDash val="solid"/>
            <a:round/>
            <a:headEnd type="none" w="med" len="med"/>
            <a:tailEnd type="arrow"/>
          </a:ln>
          <a:effectLst/>
        </p:spPr>
      </p:cxnSp>
      <p:cxnSp>
        <p:nvCxnSpPr>
          <p:cNvPr id="46" name="Straight Arrow Connector 45"/>
          <p:cNvCxnSpPr>
            <a:stCxn id="11" idx="2"/>
            <a:endCxn id="42" idx="0"/>
          </p:cNvCxnSpPr>
          <p:nvPr/>
        </p:nvCxnSpPr>
        <p:spPr bwMode="auto">
          <a:xfrm rot="16200000" flipH="1">
            <a:off x="4672176" y="3527712"/>
            <a:ext cx="4021272" cy="801574"/>
          </a:xfrm>
          <a:prstGeom prst="straightConnector1">
            <a:avLst/>
          </a:prstGeom>
          <a:noFill/>
          <a:ln w="38100" cap="flat" cmpd="sng" algn="ctr">
            <a:solidFill>
              <a:schemeClr val="tx1"/>
            </a:solidFill>
            <a:prstDash val="solid"/>
            <a:round/>
            <a:headEnd type="none" w="med" len="med"/>
            <a:tailEnd type="arrow"/>
          </a:ln>
          <a:effectLst/>
        </p:spPr>
      </p:cxnSp>
      <p:sp>
        <p:nvSpPr>
          <p:cNvPr id="64" name="Cloud Callout 63"/>
          <p:cNvSpPr/>
          <p:nvPr/>
        </p:nvSpPr>
        <p:spPr bwMode="auto">
          <a:xfrm>
            <a:off x="503701" y="2736075"/>
            <a:ext cx="2370128" cy="2248853"/>
          </a:xfrm>
          <a:prstGeom prst="cloudCallout">
            <a:avLst>
              <a:gd name="adj1" fmla="val 60989"/>
              <a:gd name="adj2" fmla="val 91192"/>
            </a:avLst>
          </a:prstGeom>
          <a:solidFill>
            <a:srgbClr val="FFFF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Can this</a:t>
            </a:r>
            <a:r>
              <a:rPr kumimoji="0" lang="en-US" sz="2400" b="0" i="0" u="none" strike="noStrike" cap="none" normalizeH="0" dirty="0" smtClean="0">
                <a:ln>
                  <a:noFill/>
                </a:ln>
                <a:solidFill>
                  <a:schemeClr val="tx1"/>
                </a:solidFill>
                <a:effectLst/>
                <a:latin typeface="Arial" charset="0"/>
              </a:rPr>
              <a:t> statement ever be executed?</a:t>
            </a:r>
            <a:endParaRPr kumimoji="0" lang="en-US" sz="2400" b="0" i="0" u="none" strike="noStrike" cap="none" normalizeH="0" baseline="0" dirty="0" smtClean="0">
              <a:ln>
                <a:noFill/>
              </a:ln>
              <a:solidFill>
                <a:schemeClr val="tx1"/>
              </a:solidFill>
              <a:effectLst/>
              <a:latin typeface="Arial"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Group 2"/>
          <p:cNvGraphicFramePr>
            <a:graphicFrameLocks noGrp="1"/>
          </p:cNvGraphicFramePr>
          <p:nvPr/>
        </p:nvGraphicFramePr>
        <p:xfrm>
          <a:off x="114911" y="1684237"/>
          <a:ext cx="8728463" cy="4420195"/>
        </p:xfrm>
        <a:graphic>
          <a:graphicData uri="http://schemas.openxmlformats.org/drawingml/2006/table">
            <a:tbl>
              <a:tblPr>
                <a:tableStyleId>{284E427A-3D55-4303-BF80-6455036E1DE7}</a:tableStyleId>
              </a:tblPr>
              <a:tblGrid>
                <a:gridCol w="1219927"/>
                <a:gridCol w="1506577"/>
                <a:gridCol w="869696"/>
                <a:gridCol w="919682"/>
                <a:gridCol w="884507"/>
                <a:gridCol w="1032618"/>
                <a:gridCol w="1180503"/>
                <a:gridCol w="1114953"/>
              </a:tblGrid>
              <a:tr h="84832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endParaRPr kumimoji="0" lang="en-US" sz="32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err="1" smtClean="0">
                          <a:ln>
                            <a:noFill/>
                          </a:ln>
                          <a:effectLst/>
                          <a:sym typeface="Gill Sans" charset="0"/>
                        </a:rPr>
                        <a:t>FB</a:t>
                      </a:r>
                      <a:r>
                        <a:rPr kumimoji="0" lang="en-US" sz="2000" u="none" strike="noStrike" cap="none" normalizeH="0" baseline="-25000" dirty="0" err="1" smtClean="0">
                          <a:ln>
                            <a:noFill/>
                          </a:ln>
                          <a:effectLst/>
                          <a:sym typeface="Gill Sans" charset="0"/>
                        </a:rPr>
                        <a:t>o</a:t>
                      </a:r>
                      <a:r>
                        <a:rPr kumimoji="0" lang="en-US" sz="2000" u="none" strike="noStrike" cap="none" normalizeH="0" baseline="0" dirty="0" smtClean="0">
                          <a:ln>
                            <a:noFill/>
                          </a:ln>
                          <a:effectLst/>
                          <a:sym typeface="Gill Sans" charset="0"/>
                        </a:rPr>
                        <a:t>/</a:t>
                      </a:r>
                      <a:r>
                        <a:rPr kumimoji="0" lang="en-US" sz="2000" u="none" strike="noStrike" cap="none" normalizeH="0" baseline="0" dirty="0" err="1" smtClean="0">
                          <a:ln>
                            <a:noFill/>
                          </a:ln>
                          <a:effectLst/>
                          <a:sym typeface="Gill Sans" charset="0"/>
                        </a:rPr>
                        <a:t>FB</a:t>
                      </a:r>
                      <a:r>
                        <a:rPr kumimoji="0" lang="en-US" sz="2000" u="none" strike="noStrike" cap="none" normalizeH="0" baseline="-25000" dirty="0" err="1" smtClean="0">
                          <a:ln>
                            <a:noFill/>
                          </a:ln>
                          <a:effectLst/>
                          <a:sym typeface="Gill Sans" charset="0"/>
                        </a:rPr>
                        <a:t>n</a:t>
                      </a:r>
                      <a:endParaRPr kumimoji="0" lang="en-US" sz="2000" b="1" i="0" u="none" strike="noStrike" cap="none" normalizeH="0" baseline="-2500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∆FB</a:t>
                      </a:r>
                      <a:endParaRPr kumimoji="0" lang="en-US" sz="2000" b="1" i="0" u="none" strike="noStrike" cap="none" normalizeH="0" baseline="0" dirty="0" smtClean="0">
                        <a:ln>
                          <a:noFill/>
                        </a:ln>
                        <a:solidFill>
                          <a:srgbClr val="66CCFF"/>
                        </a:solidFill>
                        <a:effectLst/>
                        <a:latin typeface="Gill Sans" charset="0"/>
                        <a:ea typeface="Lucida Grande" charset="0"/>
                        <a:cs typeface="Lucida Grande"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Rule</a:t>
                      </a:r>
                      <a:endParaRPr kumimoji="0" lang="en-US" sz="20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Fact</a:t>
                      </a:r>
                      <a:endParaRPr kumimoji="0" lang="en-US" sz="20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Cover-</a:t>
                      </a:r>
                      <a:br>
                        <a:rPr kumimoji="0" lang="en-US" sz="2000" u="none" strike="noStrike" cap="none" normalizeH="0" baseline="0" dirty="0" smtClean="0">
                          <a:ln>
                            <a:noFill/>
                          </a:ln>
                          <a:effectLst/>
                          <a:sym typeface="Gill Sans" charset="0"/>
                        </a:rPr>
                      </a:br>
                      <a:r>
                        <a:rPr kumimoji="0" lang="en-US" sz="2000" u="none" strike="noStrike" cap="none" normalizeH="0" baseline="0" dirty="0" smtClean="0">
                          <a:ln>
                            <a:noFill/>
                          </a:ln>
                          <a:effectLst/>
                          <a:sym typeface="Gill Sans" charset="0"/>
                        </a:rPr>
                        <a:t>age</a:t>
                      </a:r>
                      <a:endParaRPr kumimoji="0" lang="en-US" sz="20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Concise-</a:t>
                      </a:r>
                      <a:br>
                        <a:rPr kumimoji="0" lang="en-US" sz="2000" u="none" strike="noStrike" cap="none" normalizeH="0" baseline="0" dirty="0" smtClean="0">
                          <a:ln>
                            <a:noFill/>
                          </a:ln>
                          <a:effectLst/>
                          <a:sym typeface="Gill Sans" charset="0"/>
                        </a:rPr>
                      </a:br>
                      <a:r>
                        <a:rPr kumimoji="0" lang="en-US" sz="2000" u="none" strike="noStrike" cap="none" normalizeH="0" baseline="0" dirty="0" err="1" smtClean="0">
                          <a:ln>
                            <a:noFill/>
                          </a:ln>
                          <a:effectLst/>
                          <a:sym typeface="Gill Sans" charset="0"/>
                        </a:rPr>
                        <a:t>ness</a:t>
                      </a:r>
                      <a:endParaRPr kumimoji="0" lang="en-US" sz="20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Context</a:t>
                      </a:r>
                      <a:br>
                        <a:rPr kumimoji="0" lang="en-US" sz="2000" u="none" strike="noStrike" cap="none" normalizeH="0" baseline="0" dirty="0" smtClean="0">
                          <a:ln>
                            <a:noFill/>
                          </a:ln>
                          <a:effectLst/>
                          <a:sym typeface="Gill Sans" charset="0"/>
                        </a:rPr>
                      </a:br>
                      <a:r>
                        <a:rPr kumimoji="0" lang="en-US" sz="2000" u="none" strike="noStrike" cap="none" normalizeH="0" baseline="0" dirty="0" smtClean="0">
                          <a:ln>
                            <a:noFill/>
                          </a:ln>
                          <a:effectLst/>
                          <a:sym typeface="Gill Sans" charset="0"/>
                        </a:rPr>
                        <a:t>facts</a:t>
                      </a:r>
                      <a:endParaRPr kumimoji="0" lang="en-US" sz="20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r>
              <a:tr h="136177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carol</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1600" u="none" strike="noStrike" cap="none" normalizeH="0" baseline="0" dirty="0" smtClean="0">
                          <a:ln>
                            <a:noFill/>
                          </a:ln>
                          <a:effectLst/>
                          <a:sym typeface="Gill Sans" charset="0"/>
                        </a:rPr>
                        <a:t>10 revisions</a:t>
                      </a:r>
                      <a:endParaRPr kumimoji="0" lang="en-US" sz="1600" b="1" i="0" u="none" strike="noStrike" cap="none" normalizeH="0" baseline="0" dirty="0" smtClean="0">
                        <a:ln>
                          <a:noFill/>
                        </a:ln>
                        <a:solidFill>
                          <a:srgbClr val="00FF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3080</a:t>
                      </a:r>
                      <a:br>
                        <a:rPr kumimoji="0" lang="en-US" sz="2000" u="none" strike="noStrike" cap="none" normalizeH="0" baseline="0" dirty="0" smtClean="0">
                          <a:ln>
                            <a:noFill/>
                          </a:ln>
                          <a:effectLst/>
                          <a:sym typeface="Gill Sans" charset="0"/>
                        </a:rPr>
                      </a:br>
                      <a:r>
                        <a:rPr kumimoji="0" lang="en-US" sz="2000" u="none" strike="noStrike" cap="none" normalizeH="0" baseline="0" dirty="0" smtClean="0">
                          <a:ln>
                            <a:noFill/>
                          </a:ln>
                          <a:effectLst/>
                          <a:sym typeface="Gill Sans" charset="0"/>
                        </a:rPr>
                        <a:t>~</a:t>
                      </a:r>
                      <a:br>
                        <a:rPr kumimoji="0" lang="en-US" sz="2000" u="none" strike="noStrike" cap="none" normalizeH="0" baseline="0" dirty="0" smtClean="0">
                          <a:ln>
                            <a:noFill/>
                          </a:ln>
                          <a:effectLst/>
                          <a:sym typeface="Gill Sans" charset="0"/>
                        </a:rPr>
                      </a:br>
                      <a:r>
                        <a:rPr kumimoji="0" lang="en-US" sz="2000" u="none" strike="noStrike" cap="none" normalizeH="0" baseline="0" dirty="0" smtClean="0">
                          <a:ln>
                            <a:noFill/>
                          </a:ln>
                          <a:effectLst/>
                          <a:sym typeface="Gill Sans" charset="0"/>
                        </a:rPr>
                        <a:t>10746</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15</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1812</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36</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71</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59</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98%</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2.3</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27.5</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19</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r>
              <a:tr h="108495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err="1" smtClean="0">
                          <a:ln>
                            <a:noFill/>
                          </a:ln>
                          <a:effectLst/>
                          <a:sym typeface="Gill Sans" charset="0"/>
                        </a:rPr>
                        <a:t>dnsjava</a:t>
                      </a:r>
                      <a:endParaRPr kumimoji="0" lang="en-US" sz="2400" u="none" strike="noStrike" cap="none" normalizeH="0" baseline="0" dirty="0" smtClean="0">
                        <a:ln>
                          <a:noFill/>
                        </a:ln>
                        <a:effectLst/>
                        <a:sym typeface="Gill Sans" charset="0"/>
                      </a:endParaRP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1600" u="none" strike="noStrike" cap="none" normalizeH="0" baseline="0" dirty="0" smtClean="0">
                          <a:ln>
                            <a:noFill/>
                          </a:ln>
                          <a:effectLst/>
                          <a:sym typeface="Gill Sans" charset="0"/>
                        </a:rPr>
                        <a:t>29 releases</a:t>
                      </a:r>
                      <a:endParaRPr kumimoji="0" lang="en-US" sz="1600" b="1" i="0" u="none" strike="noStrike" cap="none" normalizeH="0" baseline="0" dirty="0" smtClean="0">
                        <a:ln>
                          <a:noFill/>
                        </a:ln>
                        <a:solidFill>
                          <a:srgbClr val="00FF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3109</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7204</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4</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1500</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36</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201</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98%</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36.1</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91</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r>
              <a:tr h="112514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err="1" smtClean="0">
                          <a:ln>
                            <a:noFill/>
                          </a:ln>
                          <a:effectLst/>
                          <a:sym typeface="Gill Sans" charset="0"/>
                        </a:rPr>
                        <a:t>LSdiff</a:t>
                      </a:r>
                      <a:endParaRPr kumimoji="0" lang="en-US" sz="2400" u="none" strike="noStrike" cap="none" normalizeH="0" baseline="0" dirty="0" smtClean="0">
                        <a:ln>
                          <a:noFill/>
                        </a:ln>
                        <a:effectLst/>
                        <a:sym typeface="Gill Sans" charset="0"/>
                      </a:endParaRP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1600" u="none" strike="noStrike" cap="none" normalizeH="0" baseline="0" dirty="0" smtClean="0">
                          <a:ln>
                            <a:noFill/>
                          </a:ln>
                          <a:effectLst/>
                          <a:sym typeface="Gill Sans" charset="0"/>
                        </a:rPr>
                        <a:t>10 versions</a:t>
                      </a:r>
                      <a:endParaRPr kumimoji="0" lang="en-US" sz="1600" b="1" i="0" u="none" strike="noStrike" cap="none" normalizeH="0" baseline="0" dirty="0" smtClean="0">
                        <a:ln>
                          <a:noFill/>
                        </a:ln>
                        <a:solidFill>
                          <a:srgbClr val="00FFFF"/>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8315</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9042</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396</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6</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54</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97%</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28.9</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0</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000" u="none" strike="noStrike" cap="none" normalizeH="0" baseline="0" dirty="0" smtClean="0">
                          <a:ln>
                            <a:noFill/>
                          </a:ln>
                          <a:effectLst/>
                          <a:sym typeface="Gill Sans" charset="0"/>
                        </a:rPr>
                        <a:t>12</a:t>
                      </a:r>
                      <a:endParaRPr kumimoji="0" lang="en-US" sz="20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tc>
              </a:tr>
            </a:tbl>
          </a:graphicData>
        </a:graphic>
      </p:graphicFrame>
      <p:sp>
        <p:nvSpPr>
          <p:cNvPr id="82994" name="Rectangle 111"/>
          <p:cNvSpPr>
            <a:spLocks/>
          </p:cNvSpPr>
          <p:nvPr/>
        </p:nvSpPr>
        <p:spPr bwMode="auto">
          <a:xfrm>
            <a:off x="5894418" y="593530"/>
            <a:ext cx="2917786" cy="477054"/>
          </a:xfrm>
          <a:prstGeom prst="rect">
            <a:avLst/>
          </a:prstGeom>
          <a:noFill/>
          <a:ln w="12700">
            <a:solidFill>
              <a:schemeClr val="tx1"/>
            </a:solidFill>
            <a:miter lim="800000"/>
            <a:headEnd/>
            <a:tailEnd/>
          </a:ln>
        </p:spPr>
        <p:txBody>
          <a:bodyPr wrap="none" lIns="91440" tIns="91440" rIns="91440" bIns="91440" anchor="ctr">
            <a:spAutoFit/>
          </a:bodyPr>
          <a:lstStyle/>
          <a:p>
            <a:r>
              <a:rPr lang="en-US" sz="1900" dirty="0">
                <a:ea typeface="Lucida Grande" charset="0"/>
                <a:cs typeface="Lucida Grande" charset="0"/>
              </a:rPr>
              <a:t>a=0.75, m=3, k=2, β=100</a:t>
            </a:r>
          </a:p>
        </p:txBody>
      </p:sp>
      <p:sp>
        <p:nvSpPr>
          <p:cNvPr id="7" name="Title 6"/>
          <p:cNvSpPr>
            <a:spLocks noGrp="1"/>
          </p:cNvSpPr>
          <p:nvPr>
            <p:ph type="title"/>
          </p:nvPr>
        </p:nvSpPr>
        <p:spPr/>
        <p:txBody>
          <a:bodyPr/>
          <a:lstStyle/>
          <a:p>
            <a:r>
              <a:rPr lang="en-US" dirty="0" smtClean="0"/>
              <a:t>Quantitative evaluation</a:t>
            </a:r>
            <a:endParaRPr lang="en-US" dirty="0"/>
          </a:p>
        </p:txBody>
      </p:sp>
      <p:sp>
        <p:nvSpPr>
          <p:cNvPr id="10" name="Rounded Rectangle 9"/>
          <p:cNvSpPr/>
          <p:nvPr/>
        </p:nvSpPr>
        <p:spPr bwMode="auto">
          <a:xfrm>
            <a:off x="1242450" y="3068524"/>
            <a:ext cx="6665449" cy="1723025"/>
          </a:xfrm>
          <a:prstGeom prst="roundRect">
            <a:avLst/>
          </a:prstGeom>
          <a:solidFill>
            <a:srgbClr val="00B050">
              <a:alpha val="85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a:defRPr/>
            </a:pPr>
            <a:r>
              <a:rPr lang="en-US" sz="2800" b="1" dirty="0" smtClean="0">
                <a:solidFill>
                  <a:srgbClr val="000000"/>
                </a:solidFill>
                <a:effectLst>
                  <a:outerShdw blurRad="38100" dist="38100" dir="2700000" algn="tl">
                    <a:srgbClr val="C0C0C0"/>
                  </a:outerShdw>
                </a:effectLst>
                <a:ea typeface="Gill Sans" charset="0"/>
                <a:cs typeface="Gill Sans" charset="0"/>
              </a:rPr>
              <a:t>On average, 75% coverage, </a:t>
            </a:r>
          </a:p>
          <a:p>
            <a:pPr>
              <a:defRPr/>
            </a:pPr>
            <a:r>
              <a:rPr lang="en-US" sz="2800" b="1" dirty="0" smtClean="0">
                <a:solidFill>
                  <a:srgbClr val="000000"/>
                </a:solidFill>
                <a:effectLst>
                  <a:outerShdw blurRad="38100" dist="38100" dir="2700000" algn="tl">
                    <a:srgbClr val="C0C0C0"/>
                  </a:outerShdw>
                </a:effectLst>
                <a:ea typeface="Gill Sans" charset="0"/>
                <a:cs typeface="Gill Sans" charset="0"/>
              </a:rPr>
              <a:t>9.3 times conciseness improvement, </a:t>
            </a:r>
          </a:p>
          <a:p>
            <a:pPr>
              <a:defRPr/>
            </a:pPr>
            <a:r>
              <a:rPr lang="en-US" sz="2800" b="1" dirty="0" smtClean="0">
                <a:solidFill>
                  <a:srgbClr val="000000"/>
                </a:solidFill>
                <a:effectLst>
                  <a:outerShdw blurRad="38100" dist="38100" dir="2700000" algn="tl">
                    <a:srgbClr val="C0C0C0"/>
                  </a:outerShdw>
                </a:effectLst>
                <a:ea typeface="Gill Sans" charset="0"/>
                <a:cs typeface="Gill Sans" charset="0"/>
              </a:rPr>
              <a:t>9.7 additional contextual facts</a:t>
            </a:r>
            <a:endParaRPr lang="en-US" sz="2800" b="1" dirty="0">
              <a:solidFill>
                <a:srgbClr val="000000"/>
              </a:solidFill>
              <a:effectLst>
                <a:outerShdw blurRad="38100" dist="38100" dir="2700000" algn="tl">
                  <a:srgbClr val="C0C0C0"/>
                </a:outerShdw>
              </a:effectLst>
              <a:ea typeface="Gill Sans" charset="0"/>
              <a:cs typeface="Gill Sans" charset="0"/>
            </a:endParaRPr>
          </a:p>
        </p:txBody>
      </p:sp>
      <p:sp>
        <p:nvSpPr>
          <p:cNvPr id="6" name="Date Placeholder 5"/>
          <p:cNvSpPr>
            <a:spLocks noGrp="1"/>
          </p:cNvSpPr>
          <p:nvPr>
            <p:ph type="dt" sz="half" idx="10"/>
          </p:nvPr>
        </p:nvSpPr>
        <p:spPr/>
        <p:txBody>
          <a:bodyPr/>
          <a:lstStyle/>
          <a:p>
            <a:pPr>
              <a:defRPr/>
            </a:pPr>
            <a:r>
              <a:rPr lang="en-US" smtClean="0"/>
              <a:t>UW CSE P504</a:t>
            </a:r>
            <a:endParaRPr lang="en-US"/>
          </a:p>
        </p:txBody>
      </p:sp>
      <p:sp>
        <p:nvSpPr>
          <p:cNvPr id="8" name="Slide Number Placeholder 7"/>
          <p:cNvSpPr>
            <a:spLocks noGrp="1"/>
          </p:cNvSpPr>
          <p:nvPr>
            <p:ph type="sldNum" sz="quarter" idx="12"/>
          </p:nvPr>
        </p:nvSpPr>
        <p:spPr/>
        <p:txBody>
          <a:bodyPr/>
          <a:lstStyle/>
          <a:p>
            <a:pPr>
              <a:defRPr/>
            </a:pPr>
            <a:fld id="{3451FA2C-3B3E-4FA6-BAFA-85683040B980}" type="slidenum">
              <a:rPr lang="en-US" smtClean="0"/>
              <a:pPr>
                <a:defRPr/>
              </a:pPr>
              <a:t>70</a:t>
            </a:fld>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Textual Delta vs. LSD</a:t>
            </a:r>
            <a:endParaRPr lang="en-US" dirty="0"/>
          </a:p>
        </p:txBody>
      </p:sp>
      <p:sp>
        <p:nvSpPr>
          <p:cNvPr id="7" name="Rectangle 111"/>
          <p:cNvSpPr>
            <a:spLocks/>
          </p:cNvSpPr>
          <p:nvPr/>
        </p:nvSpPr>
        <p:spPr bwMode="auto">
          <a:xfrm>
            <a:off x="5883979" y="482883"/>
            <a:ext cx="2917786" cy="477054"/>
          </a:xfrm>
          <a:prstGeom prst="rect">
            <a:avLst/>
          </a:prstGeom>
          <a:noFill/>
          <a:ln w="12700">
            <a:solidFill>
              <a:schemeClr val="tx1"/>
            </a:solidFill>
            <a:miter lim="800000"/>
            <a:headEnd/>
            <a:tailEnd/>
          </a:ln>
        </p:spPr>
        <p:txBody>
          <a:bodyPr wrap="none" lIns="91440" tIns="91440" rIns="91440" bIns="91440" anchor="ctr">
            <a:spAutoFit/>
          </a:bodyPr>
          <a:lstStyle/>
          <a:p>
            <a:r>
              <a:rPr lang="en-US" sz="1900" dirty="0">
                <a:ea typeface="Lucida Grande" charset="0"/>
                <a:cs typeface="Lucida Grande" charset="0"/>
              </a:rPr>
              <a:t>a=0.75, m=3, k=2, β=100</a:t>
            </a:r>
          </a:p>
        </p:txBody>
      </p:sp>
      <p:graphicFrame>
        <p:nvGraphicFramePr>
          <p:cNvPr id="8" name="Group 2"/>
          <p:cNvGraphicFramePr>
            <a:graphicFrameLocks noGrp="1"/>
          </p:cNvGraphicFramePr>
          <p:nvPr/>
        </p:nvGraphicFramePr>
        <p:xfrm>
          <a:off x="191065" y="1467241"/>
          <a:ext cx="8768219" cy="5146501"/>
        </p:xfrm>
        <a:graphic>
          <a:graphicData uri="http://schemas.openxmlformats.org/drawingml/2006/table">
            <a:tbl>
              <a:tblPr>
                <a:tableStyleId>{775DCB02-9BB8-47FD-8907-85C794F793BA}</a:tableStyleId>
              </a:tblPr>
              <a:tblGrid>
                <a:gridCol w="1459642"/>
                <a:gridCol w="1360892"/>
                <a:gridCol w="1360892"/>
                <a:gridCol w="996753"/>
                <a:gridCol w="1277141"/>
                <a:gridCol w="766852"/>
                <a:gridCol w="1546047"/>
              </a:tblGrid>
              <a:tr h="89894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endParaRPr kumimoji="0" lang="en-US" sz="4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Textual Delta</a:t>
                      </a:r>
                      <a:endParaRPr kumimoji="0" lang="en-US" sz="24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LSD</a:t>
                      </a:r>
                      <a:endParaRPr kumimoji="0" lang="en-US" sz="24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hMerge="1">
                  <a:txBody>
                    <a:bodyPr/>
                    <a:lstStyle/>
                    <a:p>
                      <a:endParaRPr lang="en-US"/>
                    </a:p>
                  </a:txBody>
                  <a:tcPr/>
                </a:tc>
              </a:tr>
              <a:tr h="89894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endParaRPr kumimoji="0" lang="en-US" sz="4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Changed</a:t>
                      </a:r>
                      <a:br>
                        <a:rPr kumimoji="0" lang="en-US" sz="2400" u="none" strike="noStrike" cap="none" normalizeH="0" baseline="0" dirty="0" smtClean="0">
                          <a:ln>
                            <a:noFill/>
                          </a:ln>
                          <a:effectLst/>
                          <a:sym typeface="Gill Sans" charset="0"/>
                        </a:rPr>
                      </a:br>
                      <a:r>
                        <a:rPr kumimoji="0" lang="en-US" sz="2400" u="none" strike="noStrike" cap="none" normalizeH="0" baseline="0" dirty="0" smtClean="0">
                          <a:ln>
                            <a:noFill/>
                          </a:ln>
                          <a:effectLst/>
                          <a:sym typeface="Gill Sans" charset="0"/>
                        </a:rPr>
                        <a:t>Files</a:t>
                      </a:r>
                      <a:endParaRPr kumimoji="0" lang="en-US" sz="24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Changed</a:t>
                      </a:r>
                      <a:br>
                        <a:rPr kumimoji="0" lang="en-US" sz="2400" u="none" strike="noStrike" cap="none" normalizeH="0" baseline="0" dirty="0" smtClean="0">
                          <a:ln>
                            <a:noFill/>
                          </a:ln>
                          <a:effectLst/>
                          <a:sym typeface="Gill Sans" charset="0"/>
                        </a:rPr>
                      </a:br>
                      <a:r>
                        <a:rPr kumimoji="0" lang="en-US" sz="2400" u="none" strike="noStrike" cap="none" normalizeH="0" baseline="0" dirty="0" smtClean="0">
                          <a:ln>
                            <a:noFill/>
                          </a:ln>
                          <a:effectLst/>
                          <a:sym typeface="Gill Sans" charset="0"/>
                        </a:rPr>
                        <a:t>Lines</a:t>
                      </a:r>
                      <a:endParaRPr kumimoji="0" lang="en-US" sz="24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Hunks</a:t>
                      </a:r>
                      <a:endParaRPr kumimoji="0" lang="en-US" sz="24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a:t>
                      </a:r>
                      <a:br>
                        <a:rPr kumimoji="0" lang="en-US" sz="2400" u="none" strike="noStrike" cap="none" normalizeH="0" baseline="0" dirty="0" smtClean="0">
                          <a:ln>
                            <a:noFill/>
                          </a:ln>
                          <a:effectLst/>
                          <a:sym typeface="Gill Sans" charset="0"/>
                        </a:rPr>
                      </a:br>
                      <a:r>
                        <a:rPr kumimoji="0" lang="en-US" sz="2400" u="none" strike="noStrike" cap="none" normalizeH="0" baseline="0" dirty="0" smtClean="0">
                          <a:ln>
                            <a:noFill/>
                          </a:ln>
                          <a:effectLst/>
                          <a:sym typeface="Gill Sans" charset="0"/>
                        </a:rPr>
                        <a:t>Touched</a:t>
                      </a:r>
                      <a:endParaRPr kumimoji="0" lang="en-US" sz="24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smtClean="0">
                          <a:ln>
                            <a:noFill/>
                          </a:ln>
                          <a:effectLst/>
                          <a:sym typeface="Gill Sans" charset="0"/>
                        </a:rPr>
                        <a:t>Rule</a:t>
                      </a:r>
                      <a:endParaRPr kumimoji="0" lang="en-US" sz="2400" b="1" i="0" u="none" strike="noStrike" cap="none" normalizeH="0" baseline="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smtClean="0">
                          <a:ln>
                            <a:noFill/>
                          </a:ln>
                          <a:effectLst/>
                          <a:sym typeface="Gill Sans" charset="0"/>
                        </a:rPr>
                        <a:t>Fact</a:t>
                      </a:r>
                      <a:endParaRPr kumimoji="0" lang="en-US" sz="2400" b="1" i="0" u="none" strike="noStrike" cap="none" normalizeH="0" baseline="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r>
              <a:tr h="110134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Lst>
                      </a:pPr>
                      <a:r>
                        <a:rPr kumimoji="0" lang="en-US" sz="2400" u="none" strike="noStrike" cap="none" normalizeH="0" baseline="0" dirty="0" smtClean="0">
                          <a:ln>
                            <a:noFill/>
                          </a:ln>
                          <a:effectLst/>
                          <a:sym typeface="Gill Sans" charset="0"/>
                        </a:rPr>
                        <a:t>carol</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Lst>
                      </a:pPr>
                      <a:r>
                        <a:rPr kumimoji="0" lang="en-US" sz="1800" u="none" strike="noStrike" cap="none" normalizeH="0" baseline="0" dirty="0" smtClean="0">
                          <a:ln>
                            <a:noFill/>
                          </a:ln>
                          <a:effectLst/>
                          <a:sym typeface="Gill Sans" charset="0"/>
                        </a:rPr>
                        <a:t>10 revisions</a:t>
                      </a:r>
                      <a:endParaRPr kumimoji="0" lang="en-US" sz="1800" b="1" i="0" u="none" strike="noStrike" cap="none" normalizeH="0" baseline="0" dirty="0" smtClean="0">
                        <a:ln>
                          <a:noFill/>
                        </a:ln>
                        <a:solidFill>
                          <a:srgbClr val="00FF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35</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67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4313</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9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132</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19</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36</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3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71</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r>
              <a:tr h="105479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Lst>
                      </a:pPr>
                      <a:r>
                        <a:rPr kumimoji="0" lang="en-US" sz="2400" u="none" strike="noStrike" cap="none" normalizeH="0" baseline="0" dirty="0" err="1" smtClean="0">
                          <a:ln>
                            <a:noFill/>
                          </a:ln>
                          <a:effectLst/>
                          <a:sym typeface="Gill Sans" charset="0"/>
                        </a:rPr>
                        <a:t>dnsjava</a:t>
                      </a:r>
                      <a:endParaRPr kumimoji="0" lang="en-US" sz="2400" u="none" strike="noStrike" cap="none" normalizeH="0" baseline="0" dirty="0" smtClean="0">
                        <a:ln>
                          <a:noFill/>
                        </a:ln>
                        <a:effectLst/>
                        <a:sym typeface="Gill Sans" charset="0"/>
                      </a:endParaRP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Lst>
                      </a:pPr>
                      <a:r>
                        <a:rPr kumimoji="0" lang="en-US" sz="1800" u="none" strike="noStrike" cap="none" normalizeH="0" baseline="0" dirty="0" smtClean="0">
                          <a:ln>
                            <a:noFill/>
                          </a:ln>
                          <a:effectLst/>
                          <a:sym typeface="Gill Sans" charset="0"/>
                        </a:rPr>
                        <a:t>29 releases</a:t>
                      </a:r>
                      <a:endParaRPr kumimoji="0" lang="en-US" sz="1800" b="1" i="0" u="none" strike="noStrike" cap="none" normalizeH="0" baseline="0" dirty="0" smtClean="0">
                        <a:ln>
                          <a:noFill/>
                        </a:ln>
                        <a:solidFill>
                          <a:srgbClr val="00FF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117</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5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15915</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344</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100</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0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36</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201</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r>
              <a:tr h="119247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Lst>
                      </a:pPr>
                      <a:r>
                        <a:rPr kumimoji="0" lang="en-US" sz="2400" u="none" strike="noStrike" cap="none" normalizeH="0" baseline="0" dirty="0" err="1" smtClean="0">
                          <a:ln>
                            <a:noFill/>
                          </a:ln>
                          <a:effectLst/>
                          <a:sym typeface="Gill Sans" charset="0"/>
                        </a:rPr>
                        <a:t>LSdiff</a:t>
                      </a:r>
                      <a:endParaRPr kumimoji="0" lang="en-US" sz="2400" u="none" strike="noStrike" cap="none" normalizeH="0" baseline="0" dirty="0" smtClean="0">
                        <a:ln>
                          <a:noFill/>
                        </a:ln>
                        <a:effectLst/>
                        <a:sym typeface="Gill Sans" charset="0"/>
                      </a:endParaRP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Lst>
                      </a:pPr>
                      <a:r>
                        <a:rPr kumimoji="0" lang="en-US" sz="1800" u="none" strike="noStrike" cap="none" normalizeH="0" baseline="0" dirty="0" smtClean="0">
                          <a:ln>
                            <a:noFill/>
                          </a:ln>
                          <a:effectLst/>
                          <a:sym typeface="Gill Sans" charset="0"/>
                        </a:rPr>
                        <a:t>10 versions</a:t>
                      </a:r>
                      <a:endParaRPr kumimoji="0" lang="en-US" sz="1800" b="1" i="0" u="none" strike="noStrike" cap="none" normalizeH="0" baseline="0" dirty="0" smtClean="0">
                        <a:ln>
                          <a:noFill/>
                        </a:ln>
                        <a:solidFill>
                          <a:srgbClr val="00FF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 ~</a:t>
                      </a:r>
                      <a:br>
                        <a:rPr kumimoji="0" lang="en-US" sz="2400" u="none" strike="noStrike" cap="none" normalizeH="0" baseline="0" dirty="0" smtClean="0">
                          <a:ln>
                            <a:noFill/>
                          </a:ln>
                          <a:effectLst/>
                          <a:sym typeface="Gill Sans" charset="0"/>
                        </a:rPr>
                      </a:br>
                      <a:r>
                        <a:rPr kumimoji="0" lang="en-US" sz="2400" u="none" strike="noStrike" cap="none" normalizeH="0" baseline="0" dirty="0" smtClean="0">
                          <a:ln>
                            <a:noFill/>
                          </a:ln>
                          <a:effectLst/>
                          <a:sym typeface="Gill Sans" charset="0"/>
                        </a:rPr>
                        <a:t>11</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9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747</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39</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9</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0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6</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54</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r>
            </a:tbl>
          </a:graphicData>
        </a:graphic>
      </p:graphicFrame>
      <p:sp>
        <p:nvSpPr>
          <p:cNvPr id="6" name="Date Placeholder 5"/>
          <p:cNvSpPr>
            <a:spLocks noGrp="1"/>
          </p:cNvSpPr>
          <p:nvPr>
            <p:ph type="dt" sz="half" idx="10"/>
          </p:nvPr>
        </p:nvSpPr>
        <p:spPr/>
        <p:txBody>
          <a:bodyPr/>
          <a:lstStyle/>
          <a:p>
            <a:pPr>
              <a:defRPr/>
            </a:pPr>
            <a:r>
              <a:rPr lang="en-US" smtClean="0"/>
              <a:t>UW CSE P504</a:t>
            </a:r>
            <a:endParaRPr lang="en-US"/>
          </a:p>
        </p:txBody>
      </p:sp>
      <p:sp>
        <p:nvSpPr>
          <p:cNvPr id="9" name="Slide Number Placeholder 8"/>
          <p:cNvSpPr>
            <a:spLocks noGrp="1"/>
          </p:cNvSpPr>
          <p:nvPr>
            <p:ph type="sldNum" sz="quarter" idx="12"/>
          </p:nvPr>
        </p:nvSpPr>
        <p:spPr/>
        <p:txBody>
          <a:bodyPr/>
          <a:lstStyle/>
          <a:p>
            <a:pPr>
              <a:defRPr/>
            </a:pPr>
            <a:fld id="{3451FA2C-3B3E-4FA6-BAFA-85683040B980}"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Textual Delta vs. LSD</a:t>
            </a:r>
            <a:endParaRPr lang="en-US" dirty="0"/>
          </a:p>
        </p:txBody>
      </p:sp>
      <p:sp>
        <p:nvSpPr>
          <p:cNvPr id="7" name="Rectangle 111"/>
          <p:cNvSpPr>
            <a:spLocks/>
          </p:cNvSpPr>
          <p:nvPr/>
        </p:nvSpPr>
        <p:spPr bwMode="auto">
          <a:xfrm>
            <a:off x="5883979" y="482883"/>
            <a:ext cx="2917786" cy="477054"/>
          </a:xfrm>
          <a:prstGeom prst="rect">
            <a:avLst/>
          </a:prstGeom>
          <a:noFill/>
          <a:ln w="12700">
            <a:solidFill>
              <a:schemeClr val="tx1"/>
            </a:solidFill>
            <a:miter lim="800000"/>
            <a:headEnd/>
            <a:tailEnd/>
          </a:ln>
        </p:spPr>
        <p:txBody>
          <a:bodyPr wrap="none" lIns="91440" tIns="91440" rIns="91440" bIns="91440" anchor="ctr">
            <a:spAutoFit/>
          </a:bodyPr>
          <a:lstStyle/>
          <a:p>
            <a:r>
              <a:rPr lang="en-US" sz="1900" dirty="0">
                <a:ea typeface="Lucida Grande" charset="0"/>
                <a:cs typeface="Lucida Grande" charset="0"/>
              </a:rPr>
              <a:t>a=0.75, m=3, k=2, β=100</a:t>
            </a:r>
          </a:p>
        </p:txBody>
      </p:sp>
      <p:graphicFrame>
        <p:nvGraphicFramePr>
          <p:cNvPr id="8" name="Group 2"/>
          <p:cNvGraphicFramePr>
            <a:graphicFrameLocks noGrp="1"/>
          </p:cNvGraphicFramePr>
          <p:nvPr/>
        </p:nvGraphicFramePr>
        <p:xfrm>
          <a:off x="191065" y="1467241"/>
          <a:ext cx="8768219" cy="5146501"/>
        </p:xfrm>
        <a:graphic>
          <a:graphicData uri="http://schemas.openxmlformats.org/drawingml/2006/table">
            <a:tbl>
              <a:tblPr>
                <a:tableStyleId>{775DCB02-9BB8-47FD-8907-85C794F793BA}</a:tableStyleId>
              </a:tblPr>
              <a:tblGrid>
                <a:gridCol w="1459642"/>
                <a:gridCol w="1360892"/>
                <a:gridCol w="1360892"/>
                <a:gridCol w="996753"/>
                <a:gridCol w="1277141"/>
                <a:gridCol w="766852"/>
                <a:gridCol w="1546047"/>
              </a:tblGrid>
              <a:tr h="89894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endParaRPr kumimoji="0" lang="en-US" sz="4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Textual Delta</a:t>
                      </a:r>
                      <a:endParaRPr kumimoji="0" lang="en-US" sz="24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LSD</a:t>
                      </a:r>
                      <a:endParaRPr kumimoji="0" lang="en-US" sz="24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hMerge="1">
                  <a:txBody>
                    <a:bodyPr/>
                    <a:lstStyle/>
                    <a:p>
                      <a:endParaRPr lang="en-US"/>
                    </a:p>
                  </a:txBody>
                  <a:tcPr/>
                </a:tc>
              </a:tr>
              <a:tr h="89894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endParaRPr kumimoji="0" lang="en-US" sz="4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Changed</a:t>
                      </a:r>
                      <a:br>
                        <a:rPr kumimoji="0" lang="en-US" sz="2400" u="none" strike="noStrike" cap="none" normalizeH="0" baseline="0" dirty="0" smtClean="0">
                          <a:ln>
                            <a:noFill/>
                          </a:ln>
                          <a:effectLst/>
                          <a:sym typeface="Gill Sans" charset="0"/>
                        </a:rPr>
                      </a:br>
                      <a:r>
                        <a:rPr kumimoji="0" lang="en-US" sz="2400" u="none" strike="noStrike" cap="none" normalizeH="0" baseline="0" dirty="0" smtClean="0">
                          <a:ln>
                            <a:noFill/>
                          </a:ln>
                          <a:effectLst/>
                          <a:sym typeface="Gill Sans" charset="0"/>
                        </a:rPr>
                        <a:t>Files</a:t>
                      </a:r>
                      <a:endParaRPr kumimoji="0" lang="en-US" sz="24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Changed</a:t>
                      </a:r>
                      <a:br>
                        <a:rPr kumimoji="0" lang="en-US" sz="2400" u="none" strike="noStrike" cap="none" normalizeH="0" baseline="0" dirty="0" smtClean="0">
                          <a:ln>
                            <a:noFill/>
                          </a:ln>
                          <a:effectLst/>
                          <a:sym typeface="Gill Sans" charset="0"/>
                        </a:rPr>
                      </a:br>
                      <a:r>
                        <a:rPr kumimoji="0" lang="en-US" sz="2400" u="none" strike="noStrike" cap="none" normalizeH="0" baseline="0" dirty="0" smtClean="0">
                          <a:ln>
                            <a:noFill/>
                          </a:ln>
                          <a:effectLst/>
                          <a:sym typeface="Gill Sans" charset="0"/>
                        </a:rPr>
                        <a:t>Lines</a:t>
                      </a:r>
                      <a:endParaRPr kumimoji="0" lang="en-US" sz="24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Hunks</a:t>
                      </a:r>
                      <a:endParaRPr kumimoji="0" lang="en-US" sz="24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a:t>
                      </a:r>
                      <a:br>
                        <a:rPr kumimoji="0" lang="en-US" sz="2400" u="none" strike="noStrike" cap="none" normalizeH="0" baseline="0" dirty="0" smtClean="0">
                          <a:ln>
                            <a:noFill/>
                          </a:ln>
                          <a:effectLst/>
                          <a:sym typeface="Gill Sans" charset="0"/>
                        </a:rPr>
                      </a:br>
                      <a:r>
                        <a:rPr kumimoji="0" lang="en-US" sz="2400" u="none" strike="noStrike" cap="none" normalizeH="0" baseline="0" dirty="0" smtClean="0">
                          <a:ln>
                            <a:noFill/>
                          </a:ln>
                          <a:effectLst/>
                          <a:sym typeface="Gill Sans" charset="0"/>
                        </a:rPr>
                        <a:t>Touched</a:t>
                      </a:r>
                      <a:endParaRPr kumimoji="0" lang="en-US" sz="2400" b="1" i="0" u="none" strike="noStrike" cap="none" normalizeH="0" baseline="0" dirty="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smtClean="0">
                          <a:ln>
                            <a:noFill/>
                          </a:ln>
                          <a:effectLst/>
                          <a:sym typeface="Gill Sans" charset="0"/>
                        </a:rPr>
                        <a:t>Rule</a:t>
                      </a:r>
                      <a:endParaRPr kumimoji="0" lang="en-US" sz="2400" b="1" i="0" u="none" strike="noStrike" cap="none" normalizeH="0" baseline="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smtClean="0">
                          <a:ln>
                            <a:noFill/>
                          </a:ln>
                          <a:effectLst/>
                          <a:sym typeface="Gill Sans" charset="0"/>
                        </a:rPr>
                        <a:t>Fact</a:t>
                      </a:r>
                      <a:endParaRPr kumimoji="0" lang="en-US" sz="2400" b="1" i="0" u="none" strike="noStrike" cap="none" normalizeH="0" baseline="0" smtClean="0">
                        <a:ln>
                          <a:noFill/>
                        </a:ln>
                        <a:solidFill>
                          <a:srgbClr val="66CC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r>
              <a:tr h="110134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Lst>
                      </a:pPr>
                      <a:r>
                        <a:rPr kumimoji="0" lang="en-US" sz="2400" u="none" strike="noStrike" cap="none" normalizeH="0" baseline="0" dirty="0" smtClean="0">
                          <a:ln>
                            <a:noFill/>
                          </a:ln>
                          <a:effectLst/>
                          <a:sym typeface="Gill Sans" charset="0"/>
                        </a:rPr>
                        <a:t>carol</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Lst>
                      </a:pPr>
                      <a:r>
                        <a:rPr kumimoji="0" lang="en-US" sz="1800" u="none" strike="noStrike" cap="none" normalizeH="0" baseline="0" dirty="0" smtClean="0">
                          <a:ln>
                            <a:noFill/>
                          </a:ln>
                          <a:effectLst/>
                          <a:sym typeface="Gill Sans" charset="0"/>
                        </a:rPr>
                        <a:t>10 revisions</a:t>
                      </a:r>
                      <a:endParaRPr kumimoji="0" lang="en-US" sz="1800" b="1" i="0" u="none" strike="noStrike" cap="none" normalizeH="0" baseline="0" dirty="0" smtClean="0">
                        <a:ln>
                          <a:noFill/>
                        </a:ln>
                        <a:solidFill>
                          <a:srgbClr val="00FF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35</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67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4313</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9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132</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19</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36</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3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71</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r>
              <a:tr h="105479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Lst>
                      </a:pPr>
                      <a:r>
                        <a:rPr kumimoji="0" lang="en-US" sz="2400" u="none" strike="noStrike" cap="none" normalizeH="0" baseline="0" dirty="0" err="1" smtClean="0">
                          <a:ln>
                            <a:noFill/>
                          </a:ln>
                          <a:effectLst/>
                          <a:sym typeface="Gill Sans" charset="0"/>
                        </a:rPr>
                        <a:t>dnsjava</a:t>
                      </a:r>
                      <a:endParaRPr kumimoji="0" lang="en-US" sz="2400" u="none" strike="noStrike" cap="none" normalizeH="0" baseline="0" dirty="0" smtClean="0">
                        <a:ln>
                          <a:noFill/>
                        </a:ln>
                        <a:effectLst/>
                        <a:sym typeface="Gill Sans" charset="0"/>
                      </a:endParaRP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Lst>
                      </a:pPr>
                      <a:r>
                        <a:rPr kumimoji="0" lang="en-US" sz="1800" u="none" strike="noStrike" cap="none" normalizeH="0" baseline="0" dirty="0" smtClean="0">
                          <a:ln>
                            <a:noFill/>
                          </a:ln>
                          <a:effectLst/>
                          <a:sym typeface="Gill Sans" charset="0"/>
                        </a:rPr>
                        <a:t>29 releases</a:t>
                      </a:r>
                      <a:endParaRPr kumimoji="0" lang="en-US" sz="1800" b="1" i="0" u="none" strike="noStrike" cap="none" normalizeH="0" baseline="0" dirty="0" smtClean="0">
                        <a:ln>
                          <a:noFill/>
                        </a:ln>
                        <a:solidFill>
                          <a:srgbClr val="00FF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117</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5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15915</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344</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100</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0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36</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201</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r>
              <a:tr h="119247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Lst>
                      </a:pPr>
                      <a:r>
                        <a:rPr kumimoji="0" lang="en-US" sz="2400" u="none" strike="noStrike" cap="none" normalizeH="0" baseline="0" dirty="0" err="1" smtClean="0">
                          <a:ln>
                            <a:noFill/>
                          </a:ln>
                          <a:effectLst/>
                          <a:sym typeface="Gill Sans" charset="0"/>
                        </a:rPr>
                        <a:t>LSdiff</a:t>
                      </a:r>
                      <a:endParaRPr kumimoji="0" lang="en-US" sz="2400" u="none" strike="noStrike" cap="none" normalizeH="0" baseline="0" dirty="0" smtClean="0">
                        <a:ln>
                          <a:noFill/>
                        </a:ln>
                        <a:effectLst/>
                        <a:sym typeface="Gill Sans" charset="0"/>
                      </a:endParaRP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 pos="1168400" algn="l"/>
                        </a:tabLst>
                      </a:pPr>
                      <a:r>
                        <a:rPr kumimoji="0" lang="en-US" sz="1800" u="none" strike="noStrike" cap="none" normalizeH="0" baseline="0" dirty="0" smtClean="0">
                          <a:ln>
                            <a:noFill/>
                          </a:ln>
                          <a:effectLst/>
                          <a:sym typeface="Gill Sans" charset="0"/>
                        </a:rPr>
                        <a:t>10 versions</a:t>
                      </a:r>
                      <a:endParaRPr kumimoji="0" lang="en-US" sz="1800" b="1" i="0" u="none" strike="noStrike" cap="none" normalizeH="0" baseline="0" dirty="0" smtClean="0">
                        <a:ln>
                          <a:noFill/>
                        </a:ln>
                        <a:solidFill>
                          <a:srgbClr val="00FFFF"/>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 ~</a:t>
                      </a:r>
                      <a:br>
                        <a:rPr kumimoji="0" lang="en-US" sz="2400" u="none" strike="noStrike" cap="none" normalizeH="0" baseline="0" dirty="0" smtClean="0">
                          <a:ln>
                            <a:noFill/>
                          </a:ln>
                          <a:effectLst/>
                          <a:sym typeface="Gill Sans" charset="0"/>
                        </a:rPr>
                      </a:br>
                      <a:r>
                        <a:rPr kumimoji="0" lang="en-US" sz="2400" u="none" strike="noStrike" cap="none" normalizeH="0" baseline="0" dirty="0" smtClean="0">
                          <a:ln>
                            <a:noFill/>
                          </a:ln>
                          <a:effectLst/>
                          <a:sym typeface="Gill Sans" charset="0"/>
                        </a:rPr>
                        <a:t>11</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9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747</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39</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9</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0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6</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2 ~</a:t>
                      </a:r>
                    </a:p>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1168400" algn="l"/>
                        </a:tabLst>
                      </a:pPr>
                      <a:r>
                        <a:rPr kumimoji="0" lang="en-US" sz="2400" u="none" strike="noStrike" cap="none" normalizeH="0" baseline="0" dirty="0" smtClean="0">
                          <a:ln>
                            <a:noFill/>
                          </a:ln>
                          <a:effectLst/>
                          <a:sym typeface="Gill Sans" charset="0"/>
                        </a:rPr>
                        <a:t>54</a:t>
                      </a:r>
                      <a:endParaRPr kumimoji="0" lang="en-US" sz="2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anchor="ctr" horzOverflow="overflow"/>
                </a:tc>
              </a:tr>
            </a:tbl>
          </a:graphicData>
        </a:graphic>
      </p:graphicFrame>
      <p:sp>
        <p:nvSpPr>
          <p:cNvPr id="10" name="Rounded Rectangle 9"/>
          <p:cNvSpPr/>
          <p:nvPr/>
        </p:nvSpPr>
        <p:spPr bwMode="auto">
          <a:xfrm>
            <a:off x="1242450" y="3055998"/>
            <a:ext cx="6198010" cy="2009061"/>
          </a:xfrm>
          <a:prstGeom prst="roundRect">
            <a:avLst/>
          </a:prstGeom>
          <a:solidFill>
            <a:srgbClr val="00B050">
              <a:alpha val="8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defRPr/>
            </a:pPr>
            <a:r>
              <a:rPr lang="en-US" sz="2800" b="1" dirty="0" smtClean="0">
                <a:solidFill>
                  <a:srgbClr val="000000"/>
                </a:solidFill>
                <a:effectLst>
                  <a:outerShdw blurRad="38100" dist="38100" dir="2700000" algn="tl">
                    <a:srgbClr val="C0C0C0"/>
                  </a:outerShdw>
                </a:effectLst>
                <a:ea typeface="Gill Sans" charset="0"/>
                <a:cs typeface="Gill Sans" charset="0"/>
              </a:rPr>
              <a:t>When an average text delta consists of 997 lines across 16 files, LSD outputs an average of 7 rules and 27 facts</a:t>
            </a:r>
            <a:endParaRPr lang="en-US" sz="2800" b="1" dirty="0">
              <a:solidFill>
                <a:srgbClr val="000000"/>
              </a:solidFill>
              <a:effectLst>
                <a:outerShdw blurRad="38100" dist="38100" dir="2700000" algn="tl">
                  <a:srgbClr val="C0C0C0"/>
                </a:outerShdw>
              </a:effectLst>
              <a:ea typeface="Gill Sans" charset="0"/>
              <a:cs typeface="Gill Sans" charset="0"/>
            </a:endParaRPr>
          </a:p>
        </p:txBody>
      </p:sp>
      <p:sp>
        <p:nvSpPr>
          <p:cNvPr id="6" name="Date Placeholder 5"/>
          <p:cNvSpPr>
            <a:spLocks noGrp="1"/>
          </p:cNvSpPr>
          <p:nvPr>
            <p:ph type="dt" sz="half" idx="10"/>
          </p:nvPr>
        </p:nvSpPr>
        <p:spPr/>
        <p:txBody>
          <a:bodyPr/>
          <a:lstStyle/>
          <a:p>
            <a:pPr>
              <a:defRPr/>
            </a:pPr>
            <a:r>
              <a:rPr lang="en-US" smtClean="0"/>
              <a:t>UW CSE P504</a:t>
            </a:r>
            <a:endParaRPr lang="en-US"/>
          </a:p>
        </p:txBody>
      </p:sp>
      <p:sp>
        <p:nvSpPr>
          <p:cNvPr id="9" name="Slide Number Placeholder 8"/>
          <p:cNvSpPr>
            <a:spLocks noGrp="1"/>
          </p:cNvSpPr>
          <p:nvPr>
            <p:ph type="sldNum" sz="quarter" idx="12"/>
          </p:nvPr>
        </p:nvSpPr>
        <p:spPr/>
        <p:txBody>
          <a:bodyPr/>
          <a:lstStyle/>
          <a:p>
            <a:pPr>
              <a:defRPr/>
            </a:pPr>
            <a:fld id="{3451FA2C-3B3E-4FA6-BAFA-85683040B980}"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e-commerce company</a:t>
            </a:r>
            <a:endParaRPr lang="en-US" dirty="0"/>
          </a:p>
        </p:txBody>
      </p:sp>
      <p:sp>
        <p:nvSpPr>
          <p:cNvPr id="3" name="Content Placeholder 2"/>
          <p:cNvSpPr>
            <a:spLocks noGrp="1"/>
          </p:cNvSpPr>
          <p:nvPr>
            <p:ph idx="1"/>
          </p:nvPr>
        </p:nvSpPr>
        <p:spPr/>
        <p:txBody>
          <a:bodyPr/>
          <a:lstStyle/>
          <a:p>
            <a:r>
              <a:rPr lang="en-US" dirty="0" smtClean="0"/>
              <a:t>Pre-screener survey</a:t>
            </a:r>
          </a:p>
          <a:p>
            <a:r>
              <a:rPr lang="en-US" dirty="0" smtClean="0"/>
              <a:t>Participants: five professional software engineers </a:t>
            </a:r>
          </a:p>
          <a:p>
            <a:pPr lvl="1"/>
            <a:r>
              <a:rPr lang="en-US" dirty="0" smtClean="0"/>
              <a:t>industry experience ranging from six to over 30 years </a:t>
            </a:r>
          </a:p>
          <a:p>
            <a:pPr lvl="1"/>
            <a:r>
              <a:rPr lang="en-US" dirty="0" smtClean="0"/>
              <a:t>use diff and diff-based version control system daily</a:t>
            </a:r>
          </a:p>
          <a:p>
            <a:pPr lvl="1"/>
            <a:r>
              <a:rPr lang="en-US" dirty="0" smtClean="0"/>
              <a:t>review code changes daily except one who did weekly </a:t>
            </a:r>
          </a:p>
          <a:p>
            <a:r>
              <a:rPr lang="en-US" dirty="0" smtClean="0"/>
              <a:t>One hour structured discussion </a:t>
            </a:r>
          </a:p>
          <a:p>
            <a:pPr lvl="1"/>
            <a:r>
              <a:rPr lang="en-US" dirty="0" smtClean="0"/>
              <a:t>Professor Kim worked as the moderator</a:t>
            </a:r>
          </a:p>
          <a:p>
            <a:pPr lvl="1"/>
            <a:r>
              <a:rPr lang="en-US" dirty="0" smtClean="0"/>
              <a:t>There was also a note-taker and the discussion was audio-taped and transcribed</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Hands-On Trial</a:t>
            </a:r>
            <a:endParaRPr lang="en-US" dirty="0"/>
          </a:p>
        </p:txBody>
      </p:sp>
      <p:sp>
        <p:nvSpPr>
          <p:cNvPr id="5" name="Content Placeholder 4"/>
          <p:cNvSpPr>
            <a:spLocks noGrp="1"/>
          </p:cNvSpPr>
          <p:nvPr>
            <p:ph idx="1"/>
          </p:nvPr>
        </p:nvSpPr>
        <p:spPr/>
        <p:txBody>
          <a:bodyPr/>
          <a:lstStyle/>
          <a:p>
            <a:endParaRPr lang="en-US"/>
          </a:p>
        </p:txBody>
      </p:sp>
      <p:pic>
        <p:nvPicPr>
          <p:cNvPr id="6" name="Picture 3"/>
          <p:cNvPicPr>
            <a:picLocks noChangeAspect="1" noChangeArrowheads="1"/>
          </p:cNvPicPr>
          <p:nvPr/>
        </p:nvPicPr>
        <p:blipFill>
          <a:blip r:embed="rId3" cstate="print"/>
          <a:srcRect/>
          <a:stretch>
            <a:fillRect/>
          </a:stretch>
        </p:blipFill>
        <p:spPr bwMode="auto">
          <a:xfrm>
            <a:off x="216381" y="1634956"/>
            <a:ext cx="8717588" cy="4042794"/>
          </a:xfrm>
          <a:prstGeom prst="rect">
            <a:avLst/>
          </a:prstGeom>
          <a:noFill/>
          <a:ln w="12700">
            <a:solidFill>
              <a:schemeClr val="tx1"/>
            </a:solidFill>
            <a:miter lim="800000"/>
            <a:headEnd/>
            <a:tailEnd/>
          </a:ln>
        </p:spPr>
      </p:pic>
      <p:sp>
        <p:nvSpPr>
          <p:cNvPr id="8" name="Rectangle 7"/>
          <p:cNvSpPr/>
          <p:nvPr/>
        </p:nvSpPr>
        <p:spPr>
          <a:xfrm>
            <a:off x="313152" y="6027003"/>
            <a:ext cx="8079286" cy="400110"/>
          </a:xfrm>
          <a:prstGeom prst="rect">
            <a:avLst/>
          </a:prstGeom>
        </p:spPr>
        <p:txBody>
          <a:bodyPr wrap="square">
            <a:spAutoFit/>
          </a:bodyPr>
          <a:lstStyle/>
          <a:p>
            <a:r>
              <a:rPr lang="en-US" sz="2000" u="sng" dirty="0" smtClean="0">
                <a:ea typeface="Gill Sans" charset="0"/>
                <a:cs typeface="Gill Sans" charset="0"/>
              </a:rPr>
              <a:t>http://users.ece.utexas.edu/~miryung/LSDiff/carol429-430.htm</a:t>
            </a:r>
            <a:endParaRPr lang="en-US" sz="2000" u="sng" dirty="0">
              <a:ea typeface="Gill Sans" charset="0"/>
              <a:cs typeface="Gill Sans" charset="0"/>
            </a:endParaRPr>
          </a:p>
        </p:txBody>
      </p:sp>
      <p:sp>
        <p:nvSpPr>
          <p:cNvPr id="9" name="Rectangle 8"/>
          <p:cNvSpPr/>
          <p:nvPr/>
        </p:nvSpPr>
        <p:spPr>
          <a:xfrm>
            <a:off x="2498942" y="1390389"/>
            <a:ext cx="6382011" cy="461665"/>
          </a:xfrm>
          <a:prstGeom prst="rect">
            <a:avLst/>
          </a:prstGeom>
          <a:solidFill>
            <a:srgbClr val="FFC000"/>
          </a:solidFill>
          <a:ln>
            <a:solidFill>
              <a:schemeClr val="tx1"/>
            </a:solidFill>
          </a:ln>
        </p:spPr>
        <p:txBody>
          <a:bodyPr wrap="square">
            <a:spAutoFit/>
          </a:bodyPr>
          <a:lstStyle/>
          <a:p>
            <a:r>
              <a:rPr lang="en-US" i="1" dirty="0" smtClean="0">
                <a:ea typeface="Gill Sans" charset="0"/>
                <a:cs typeface="Gill Sans" charset="0"/>
              </a:rPr>
              <a:t>Hand-generated html based on LSD output</a:t>
            </a:r>
            <a:endParaRPr lang="en-US" i="1" dirty="0">
              <a:ea typeface="Gill Sans" charset="0"/>
              <a:cs typeface="Gill Sans" charset="0"/>
            </a:endParaRPr>
          </a:p>
        </p:txBody>
      </p:sp>
      <p:sp>
        <p:nvSpPr>
          <p:cNvPr id="7" name="Date Placeholder 6"/>
          <p:cNvSpPr>
            <a:spLocks noGrp="1"/>
          </p:cNvSpPr>
          <p:nvPr>
            <p:ph type="dt" sz="half" idx="10"/>
          </p:nvPr>
        </p:nvSpPr>
        <p:spPr/>
        <p:txBody>
          <a:bodyPr/>
          <a:lstStyle/>
          <a:p>
            <a:pPr>
              <a:defRPr/>
            </a:pPr>
            <a:r>
              <a:rPr lang="en-US" smtClean="0"/>
              <a:t>UW CSE P504</a:t>
            </a:r>
            <a:endParaRPr lang="en-US"/>
          </a:p>
        </p:txBody>
      </p:sp>
      <p:sp>
        <p:nvSpPr>
          <p:cNvPr id="10" name="Slide Number Placeholder 9"/>
          <p:cNvSpPr>
            <a:spLocks noGrp="1"/>
          </p:cNvSpPr>
          <p:nvPr>
            <p:ph type="sldNum" sz="quarter" idx="12"/>
          </p:nvPr>
        </p:nvSpPr>
        <p:spPr/>
        <p:txBody>
          <a:bodyPr/>
          <a:lstStyle/>
          <a:p>
            <a:pPr>
              <a:defRPr/>
            </a:pPr>
            <a:fld id="{3451FA2C-3B3E-4FA6-BAFA-85683040B980}"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229270" y="1139868"/>
            <a:ext cx="8764418" cy="4454484"/>
          </a:xfrm>
          <a:prstGeom prst="rect">
            <a:avLst/>
          </a:prstGeom>
          <a:noFill/>
          <a:ln w="12700">
            <a:noFill/>
            <a:miter lim="800000"/>
            <a:headEnd/>
            <a:tailEnd/>
          </a:ln>
        </p:spPr>
      </p:pic>
      <p:sp>
        <p:nvSpPr>
          <p:cNvPr id="3" name="Date Placeholder 2"/>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B81A1E8F-9E64-4F57-9C28-9B348329C930}"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Focus Group Comments (some)</a:t>
            </a:r>
            <a:endParaRPr lang="en-US" dirty="0"/>
          </a:p>
        </p:txBody>
      </p:sp>
      <p:sp>
        <p:nvSpPr>
          <p:cNvPr id="5" name="Content Placeholder 4"/>
          <p:cNvSpPr>
            <a:spLocks noGrp="1"/>
          </p:cNvSpPr>
          <p:nvPr>
            <p:ph idx="1"/>
          </p:nvPr>
        </p:nvSpPr>
        <p:spPr/>
        <p:txBody>
          <a:bodyPr/>
          <a:lstStyle/>
          <a:p>
            <a:r>
              <a:rPr lang="en-US" dirty="0" smtClean="0"/>
              <a:t>“You can’t infer the intent of a programmer,  but this is pretty close.”</a:t>
            </a:r>
          </a:p>
          <a:p>
            <a:r>
              <a:rPr lang="en-US" dirty="0" smtClean="0"/>
              <a:t>“This ‘except’ thing is great!”</a:t>
            </a:r>
          </a:p>
          <a:p>
            <a:r>
              <a:rPr lang="en-US" dirty="0" smtClean="0"/>
              <a:t>“You can start with the summary of changes and dive down to details using a tool like diff.”</a:t>
            </a:r>
          </a:p>
          <a:p>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3451FA2C-3B3E-4FA6-BAFA-85683040B980}"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Focus group comments (more)</a:t>
            </a:r>
            <a:endParaRPr lang="en-US" dirty="0"/>
          </a:p>
        </p:txBody>
      </p:sp>
      <p:sp>
        <p:nvSpPr>
          <p:cNvPr id="3" name="Content Placeholder 2"/>
          <p:cNvSpPr>
            <a:spLocks noGrp="1"/>
          </p:cNvSpPr>
          <p:nvPr>
            <p:ph idx="1"/>
          </p:nvPr>
        </p:nvSpPr>
        <p:spPr/>
        <p:txBody>
          <a:bodyPr/>
          <a:lstStyle/>
          <a:p>
            <a:r>
              <a:rPr lang="en-US" dirty="0" smtClean="0"/>
              <a:t>“This looks great for big architectural changes, but I wonder what it would give you if you had lots of random changes.”</a:t>
            </a:r>
          </a:p>
          <a:p>
            <a:r>
              <a:rPr lang="en-US" dirty="0" smtClean="0"/>
              <a:t>“This wouldn’t be used if you were just working with one file.”</a:t>
            </a:r>
          </a:p>
          <a:p>
            <a:r>
              <a:rPr lang="en-US" dirty="0" smtClean="0"/>
              <a:t>“This will look for relationships that do not exist.”</a:t>
            </a:r>
            <a:br>
              <a:rPr lang="en-US" dirty="0" smtClean="0"/>
            </a:br>
            <a:endParaRPr lang="en-US" dirty="0" smtClean="0"/>
          </a:p>
          <a:p>
            <a:pPr eaLnBrk="1" hangingPunct="1"/>
            <a:r>
              <a:rPr lang="en-US" dirty="0" smtClean="0">
                <a:latin typeface="Lucida Grande" charset="0"/>
                <a:ea typeface="Lucida Grande" charset="0"/>
                <a:cs typeface="Lucida Grande" charset="0"/>
                <a:sym typeface="Lucida Grande" charset="0"/>
              </a:rPr>
              <a:t>Unsurprising comments as we focus on recovering systematic changes rather than heterogeneous changes</a:t>
            </a:r>
          </a:p>
          <a:p>
            <a:pPr eaLnBrk="1" hangingPunct="1"/>
            <a:r>
              <a:rPr lang="en-US" dirty="0" smtClean="0">
                <a:latin typeface="Lucida Grande" charset="0"/>
                <a:ea typeface="Lucida Grande" charset="0"/>
                <a:cs typeface="Lucida Grande" charset="0"/>
                <a:sym typeface="Lucida Grande" charset="0"/>
              </a:rPr>
              <a:t>When the delta is small, diff should works fine </a:t>
            </a:r>
          </a:p>
          <a:p>
            <a:endParaRPr lang="en-US" dirty="0" smtClean="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3"/>
              </a:rPr>
              <a:t>LSDiff</a:t>
            </a:r>
            <a:r>
              <a:rPr lang="en-US" dirty="0" smtClean="0">
                <a:hlinkClick r:id="rId3"/>
              </a:rPr>
              <a:t> plug-in</a:t>
            </a:r>
            <a:r>
              <a:rPr lang="en-US" dirty="0" smtClean="0"/>
              <a:t> for Eclipse</a:t>
            </a:r>
            <a:endParaRPr lang="en-US" dirty="0"/>
          </a:p>
        </p:txBody>
      </p:sp>
      <p:sp>
        <p:nvSpPr>
          <p:cNvPr id="3" name="Content Placeholder 2"/>
          <p:cNvSpPr>
            <a:spLocks noGrp="1"/>
          </p:cNvSpPr>
          <p:nvPr>
            <p:ph idx="1"/>
          </p:nvPr>
        </p:nvSpPr>
        <p:spPr/>
        <p:txBody>
          <a:bodyPr/>
          <a:lstStyle/>
          <a:p>
            <a:r>
              <a:rPr lang="en-US" dirty="0" smtClean="0"/>
              <a:t>And some other projects related to summarizing changes as rules</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Languages and tools</a:t>
            </a:r>
            <a:br>
              <a:rPr lang="en-US" sz="2800" dirty="0" smtClean="0"/>
            </a:br>
            <a:r>
              <a:rPr lang="en-US" sz="2800" dirty="0" smtClean="0"/>
              <a:t>Tools and languages</a:t>
            </a:r>
            <a:endParaRPr lang="en-US" sz="2800" dirty="0"/>
          </a:p>
        </p:txBody>
      </p:sp>
      <p:sp>
        <p:nvSpPr>
          <p:cNvPr id="3" name="Content Placeholder 2"/>
          <p:cNvSpPr>
            <a:spLocks noGrp="1"/>
          </p:cNvSpPr>
          <p:nvPr>
            <p:ph idx="1"/>
          </p:nvPr>
        </p:nvSpPr>
        <p:spPr/>
        <p:txBody>
          <a:bodyPr/>
          <a:lstStyle/>
          <a:p>
            <a:r>
              <a:rPr lang="en-US" dirty="0" smtClean="0"/>
              <a:t>The line between programming languages and tools (programs that help programmers write programs) is sometimes fuzzy</a:t>
            </a:r>
          </a:p>
          <a:p>
            <a:r>
              <a:rPr lang="en-US" dirty="0" smtClean="0"/>
              <a:t>Examples</a:t>
            </a:r>
          </a:p>
          <a:p>
            <a:pPr lvl="1"/>
            <a:r>
              <a:rPr lang="en-US" b="1" dirty="0" smtClean="0">
                <a:latin typeface="Courier New" pitchFamily="49" charset="0"/>
                <a:cs typeface="Courier New" pitchFamily="49" charset="0"/>
              </a:rPr>
              <a:t>lint</a:t>
            </a:r>
            <a:r>
              <a:rPr lang="en-US" dirty="0" smtClean="0"/>
              <a:t> vs. type systems</a:t>
            </a:r>
            <a:endParaRPr lang="en-US" dirty="0"/>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coverage</a:t>
            </a:r>
            <a:endParaRPr lang="en-US" dirty="0"/>
          </a:p>
        </p:txBody>
      </p:sp>
      <p:sp>
        <p:nvSpPr>
          <p:cNvPr id="5" name="Date Placeholder 4"/>
          <p:cNvSpPr>
            <a:spLocks noGrp="1"/>
          </p:cNvSpPr>
          <p:nvPr>
            <p:ph type="dt" sz="half" idx="10"/>
          </p:nvPr>
        </p:nvSpPr>
        <p:spPr/>
        <p:txBody>
          <a:bodyPr/>
          <a:lstStyle/>
          <a:p>
            <a:pPr>
              <a:defRPr/>
            </a:pPr>
            <a:r>
              <a:rPr lang="en-US" smtClean="0"/>
              <a:t>UW CSE P504</a:t>
            </a:r>
            <a:endParaRPr lang="en-US"/>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8</a:t>
            </a:fld>
            <a:endParaRPr lang="en-US"/>
          </a:p>
        </p:txBody>
      </p:sp>
      <p:sp>
        <p:nvSpPr>
          <p:cNvPr id="11" name="TextBox 10"/>
          <p:cNvSpPr txBox="1"/>
          <p:nvPr/>
        </p:nvSpPr>
        <p:spPr>
          <a:xfrm>
            <a:off x="4922301" y="1456198"/>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&gt;? y</a:t>
            </a:r>
            <a:endParaRPr lang="en-US" b="1" dirty="0">
              <a:latin typeface="Courier New" pitchFamily="49" charset="0"/>
              <a:cs typeface="Courier New" pitchFamily="49" charset="0"/>
            </a:endParaRPr>
          </a:p>
        </p:txBody>
      </p:sp>
      <p:sp>
        <p:nvSpPr>
          <p:cNvPr id="12" name="TextBox 11"/>
          <p:cNvSpPr txBox="1"/>
          <p:nvPr/>
        </p:nvSpPr>
        <p:spPr>
          <a:xfrm>
            <a:off x="3370096" y="2274410"/>
            <a:ext cx="274517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 x + y</a:t>
            </a:r>
            <a:endParaRPr lang="en-US" b="1" dirty="0">
              <a:latin typeface="Courier New" pitchFamily="49" charset="0"/>
              <a:cs typeface="Courier New" pitchFamily="49" charset="0"/>
            </a:endParaRPr>
          </a:p>
        </p:txBody>
      </p:sp>
      <p:cxnSp>
        <p:nvCxnSpPr>
          <p:cNvPr id="14" name="Straight Arrow Connector 13"/>
          <p:cNvCxnSpPr>
            <a:stCxn id="11" idx="2"/>
            <a:endCxn id="12" idx="0"/>
          </p:cNvCxnSpPr>
          <p:nvPr/>
        </p:nvCxnSpPr>
        <p:spPr bwMode="auto">
          <a:xfrm rot="5400000">
            <a:off x="5334082" y="1326466"/>
            <a:ext cx="356547" cy="1539340"/>
          </a:xfrm>
          <a:prstGeom prst="straightConnector1">
            <a:avLst/>
          </a:prstGeom>
          <a:noFill/>
          <a:ln w="38100" cap="flat" cmpd="sng" algn="ctr">
            <a:solidFill>
              <a:srgbClr val="0070C0"/>
            </a:solidFill>
            <a:prstDash val="solid"/>
            <a:round/>
            <a:headEnd type="none" w="med" len="med"/>
            <a:tailEnd type="arrow"/>
          </a:ln>
          <a:effectLst/>
        </p:spPr>
      </p:cxnSp>
      <p:sp>
        <p:nvSpPr>
          <p:cNvPr id="15" name="TextBox 14"/>
          <p:cNvSpPr txBox="1"/>
          <p:nvPr/>
        </p:nvSpPr>
        <p:spPr>
          <a:xfrm>
            <a:off x="3370096" y="3204644"/>
            <a:ext cx="274517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y = x – y</a:t>
            </a:r>
            <a:endParaRPr lang="en-US" b="1" dirty="0">
              <a:latin typeface="Courier New" pitchFamily="49" charset="0"/>
              <a:cs typeface="Courier New" pitchFamily="49" charset="0"/>
            </a:endParaRPr>
          </a:p>
        </p:txBody>
      </p:sp>
      <p:cxnSp>
        <p:nvCxnSpPr>
          <p:cNvPr id="16" name="Straight Arrow Connector 15"/>
          <p:cNvCxnSpPr>
            <a:stCxn id="12" idx="2"/>
            <a:endCxn id="15" idx="0"/>
          </p:cNvCxnSpPr>
          <p:nvPr/>
        </p:nvCxnSpPr>
        <p:spPr bwMode="auto">
          <a:xfrm rot="5400000">
            <a:off x="4508401" y="2970359"/>
            <a:ext cx="468569" cy="1588"/>
          </a:xfrm>
          <a:prstGeom prst="straightConnector1">
            <a:avLst/>
          </a:prstGeom>
          <a:noFill/>
          <a:ln w="38100" cap="flat" cmpd="sng" algn="ctr">
            <a:solidFill>
              <a:srgbClr val="0070C0"/>
            </a:solidFill>
            <a:prstDash val="solid"/>
            <a:round/>
            <a:headEnd type="none" w="med" len="med"/>
            <a:tailEnd type="arrow"/>
          </a:ln>
          <a:effectLst/>
        </p:spPr>
      </p:cxnSp>
      <p:sp>
        <p:nvSpPr>
          <p:cNvPr id="19" name="TextBox 18"/>
          <p:cNvSpPr txBox="1"/>
          <p:nvPr/>
        </p:nvSpPr>
        <p:spPr>
          <a:xfrm>
            <a:off x="3370096" y="4134878"/>
            <a:ext cx="274517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 x – y</a:t>
            </a:r>
            <a:endParaRPr lang="en-US" b="1" dirty="0">
              <a:latin typeface="Courier New" pitchFamily="49" charset="0"/>
              <a:cs typeface="Courier New" pitchFamily="49" charset="0"/>
            </a:endParaRPr>
          </a:p>
        </p:txBody>
      </p:sp>
      <p:cxnSp>
        <p:nvCxnSpPr>
          <p:cNvPr id="20" name="Straight Arrow Connector 19"/>
          <p:cNvCxnSpPr>
            <a:stCxn id="15" idx="2"/>
            <a:endCxn id="19" idx="0"/>
          </p:cNvCxnSpPr>
          <p:nvPr/>
        </p:nvCxnSpPr>
        <p:spPr bwMode="auto">
          <a:xfrm rot="5400000">
            <a:off x="4508401" y="3900593"/>
            <a:ext cx="468569" cy="1588"/>
          </a:xfrm>
          <a:prstGeom prst="straightConnector1">
            <a:avLst/>
          </a:prstGeom>
          <a:noFill/>
          <a:ln w="38100" cap="flat" cmpd="sng" algn="ctr">
            <a:solidFill>
              <a:srgbClr val="0070C0"/>
            </a:solidFill>
            <a:prstDash val="solid"/>
            <a:round/>
            <a:headEnd type="none" w="med" len="med"/>
            <a:tailEnd type="arrow"/>
          </a:ln>
          <a:effectLst/>
        </p:spPr>
      </p:cxnSp>
      <p:sp>
        <p:nvSpPr>
          <p:cNvPr id="29" name="TextBox 28"/>
          <p:cNvSpPr txBox="1"/>
          <p:nvPr/>
        </p:nvSpPr>
        <p:spPr>
          <a:xfrm>
            <a:off x="3382961" y="5065111"/>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&gt;? y</a:t>
            </a:r>
            <a:endParaRPr lang="en-US" b="1" dirty="0">
              <a:latin typeface="Courier New" pitchFamily="49" charset="0"/>
              <a:cs typeface="Courier New" pitchFamily="49" charset="0"/>
            </a:endParaRPr>
          </a:p>
        </p:txBody>
      </p:sp>
      <p:cxnSp>
        <p:nvCxnSpPr>
          <p:cNvPr id="30" name="Straight Arrow Connector 29"/>
          <p:cNvCxnSpPr>
            <a:stCxn id="19" idx="2"/>
            <a:endCxn id="29" idx="0"/>
          </p:cNvCxnSpPr>
          <p:nvPr/>
        </p:nvCxnSpPr>
        <p:spPr bwMode="auto">
          <a:xfrm rot="5400000">
            <a:off x="4508401" y="4830827"/>
            <a:ext cx="468568" cy="1588"/>
          </a:xfrm>
          <a:prstGeom prst="straightConnector1">
            <a:avLst/>
          </a:prstGeom>
          <a:noFill/>
          <a:ln w="38100" cap="flat" cmpd="sng" algn="ctr">
            <a:solidFill>
              <a:srgbClr val="0070C0"/>
            </a:solidFill>
            <a:prstDash val="solid"/>
            <a:round/>
            <a:headEnd type="none" w="med" len="med"/>
            <a:tailEnd type="arrow"/>
          </a:ln>
          <a:effectLst/>
        </p:spPr>
      </p:cxnSp>
      <p:sp>
        <p:nvSpPr>
          <p:cNvPr id="36" name="TextBox 35"/>
          <p:cNvSpPr txBox="1"/>
          <p:nvPr/>
        </p:nvSpPr>
        <p:spPr>
          <a:xfrm>
            <a:off x="2287958" y="5939135"/>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assert(false)</a:t>
            </a:r>
            <a:endParaRPr lang="en-US" b="1" dirty="0">
              <a:latin typeface="Courier New" pitchFamily="49" charset="0"/>
              <a:cs typeface="Courier New" pitchFamily="49" charset="0"/>
            </a:endParaRPr>
          </a:p>
        </p:txBody>
      </p:sp>
      <p:cxnSp>
        <p:nvCxnSpPr>
          <p:cNvPr id="37" name="Straight Arrow Connector 36"/>
          <p:cNvCxnSpPr>
            <a:stCxn id="29" idx="2"/>
            <a:endCxn id="36" idx="0"/>
          </p:cNvCxnSpPr>
          <p:nvPr/>
        </p:nvCxnSpPr>
        <p:spPr bwMode="auto">
          <a:xfrm rot="5400000">
            <a:off x="3989005" y="5185454"/>
            <a:ext cx="412359" cy="1095003"/>
          </a:xfrm>
          <a:prstGeom prst="straightConnector1">
            <a:avLst/>
          </a:prstGeom>
          <a:noFill/>
          <a:ln w="38100" cap="flat" cmpd="sng" algn="ctr">
            <a:solidFill>
              <a:schemeClr val="tx1"/>
            </a:solidFill>
            <a:prstDash val="solid"/>
            <a:round/>
            <a:headEnd type="none" w="med" len="med"/>
            <a:tailEnd type="arrow"/>
          </a:ln>
          <a:effectLst/>
        </p:spPr>
      </p:cxnSp>
      <p:sp>
        <p:nvSpPr>
          <p:cNvPr id="42" name="TextBox 41"/>
          <p:cNvSpPr txBox="1"/>
          <p:nvPr/>
        </p:nvSpPr>
        <p:spPr>
          <a:xfrm>
            <a:off x="5723875" y="5939135"/>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end</a:t>
            </a:r>
            <a:endParaRPr lang="en-US" b="1" dirty="0">
              <a:latin typeface="Courier New" pitchFamily="49" charset="0"/>
              <a:cs typeface="Courier New" pitchFamily="49" charset="0"/>
            </a:endParaRPr>
          </a:p>
        </p:txBody>
      </p:sp>
      <p:cxnSp>
        <p:nvCxnSpPr>
          <p:cNvPr id="43" name="Straight Arrow Connector 42"/>
          <p:cNvCxnSpPr>
            <a:stCxn id="29" idx="2"/>
            <a:endCxn id="42" idx="0"/>
          </p:cNvCxnSpPr>
          <p:nvPr/>
        </p:nvCxnSpPr>
        <p:spPr bwMode="auto">
          <a:xfrm rot="16200000" flipH="1">
            <a:off x="5706963" y="4562498"/>
            <a:ext cx="412359" cy="2340914"/>
          </a:xfrm>
          <a:prstGeom prst="straightConnector1">
            <a:avLst/>
          </a:prstGeom>
          <a:noFill/>
          <a:ln w="38100" cap="flat" cmpd="sng" algn="ctr">
            <a:solidFill>
              <a:srgbClr val="0070C0"/>
            </a:solidFill>
            <a:prstDash val="solid"/>
            <a:round/>
            <a:headEnd type="none" w="med" len="med"/>
            <a:tailEnd type="arrow"/>
          </a:ln>
          <a:effectLst/>
        </p:spPr>
      </p:cxnSp>
      <p:cxnSp>
        <p:nvCxnSpPr>
          <p:cNvPr id="46" name="Straight Arrow Connector 45"/>
          <p:cNvCxnSpPr>
            <a:stCxn id="11" idx="2"/>
            <a:endCxn id="42" idx="0"/>
          </p:cNvCxnSpPr>
          <p:nvPr/>
        </p:nvCxnSpPr>
        <p:spPr bwMode="auto">
          <a:xfrm rot="16200000" flipH="1">
            <a:off x="4672176" y="3527712"/>
            <a:ext cx="4021272" cy="801574"/>
          </a:xfrm>
          <a:prstGeom prst="straightConnector1">
            <a:avLst/>
          </a:prstGeom>
          <a:noFill/>
          <a:ln w="38100" cap="flat" cmpd="sng" algn="ctr">
            <a:solidFill>
              <a:srgbClr val="FF0000"/>
            </a:solidFill>
            <a:prstDash val="solid"/>
            <a:round/>
            <a:headEnd type="none" w="med" len="med"/>
            <a:tailEnd type="arrow"/>
          </a:ln>
          <a:effectLst/>
        </p:spPr>
      </p:cxnSp>
      <p:sp>
        <p:nvSpPr>
          <p:cNvPr id="22" name="TextBox 21"/>
          <p:cNvSpPr txBox="1"/>
          <p:nvPr/>
        </p:nvSpPr>
        <p:spPr>
          <a:xfrm>
            <a:off x="6772022" y="3440684"/>
            <a:ext cx="1858201" cy="461665"/>
          </a:xfrm>
          <a:prstGeom prst="rect">
            <a:avLst/>
          </a:prstGeom>
          <a:noFill/>
          <a:ln w="25400">
            <a:noFill/>
            <a:prstDash val="dash"/>
          </a:ln>
        </p:spPr>
        <p:txBody>
          <a:bodyPr wrap="none" rtlCol="0">
            <a:spAutoFit/>
          </a:bodyPr>
          <a:lstStyle/>
          <a:p>
            <a:pPr algn="l"/>
            <a:r>
              <a:rPr lang="en-US" dirty="0" smtClean="0">
                <a:latin typeface="Lucida Sans Typewriter" pitchFamily="49" charset="0"/>
              </a:rPr>
              <a:t>[x=0;y=1]</a:t>
            </a:r>
            <a:endParaRPr lang="en-US" dirty="0">
              <a:latin typeface="Lucida Sans Typewriter" pitchFamily="49" charset="0"/>
            </a:endParaRPr>
          </a:p>
        </p:txBody>
      </p:sp>
      <p:sp>
        <p:nvSpPr>
          <p:cNvPr id="23" name="TextBox 22"/>
          <p:cNvSpPr txBox="1"/>
          <p:nvPr/>
        </p:nvSpPr>
        <p:spPr>
          <a:xfrm>
            <a:off x="1358857" y="2275203"/>
            <a:ext cx="1858201" cy="461665"/>
          </a:xfrm>
          <a:prstGeom prst="rect">
            <a:avLst/>
          </a:prstGeom>
          <a:noFill/>
          <a:ln w="25400">
            <a:noFill/>
            <a:prstDash val="dash"/>
          </a:ln>
        </p:spPr>
        <p:txBody>
          <a:bodyPr wrap="none" rtlCol="0">
            <a:spAutoFit/>
          </a:bodyPr>
          <a:lstStyle/>
          <a:p>
            <a:pPr algn="l"/>
            <a:r>
              <a:rPr lang="en-US" dirty="0" smtClean="0">
                <a:latin typeface="Lucida Sans Typewriter" pitchFamily="49" charset="0"/>
              </a:rPr>
              <a:t>[x=1;y=0]</a:t>
            </a:r>
            <a:endParaRPr lang="en-US" dirty="0">
              <a:latin typeface="Lucida Sans Typewriter" pitchFamily="49" charset="0"/>
            </a:endParaRPr>
          </a:p>
        </p:txBody>
      </p:sp>
      <p:sp>
        <p:nvSpPr>
          <p:cNvPr id="26" name="Cloud Callout 25"/>
          <p:cNvSpPr/>
          <p:nvPr/>
        </p:nvSpPr>
        <p:spPr bwMode="auto">
          <a:xfrm>
            <a:off x="220671" y="4739762"/>
            <a:ext cx="2996387" cy="1124426"/>
          </a:xfrm>
          <a:prstGeom prst="cloudCallout">
            <a:avLst>
              <a:gd name="adj1" fmla="val 73435"/>
              <a:gd name="adj2" fmla="val 39265"/>
            </a:avLst>
          </a:prstGeom>
          <a:solidFill>
            <a:srgbClr val="FFFF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R="0" algn="ctr" defTabSz="914400" rtl="0" eaLnBrk="1" fontAlgn="base" latinLnBrk="0" hangingPunct="1">
              <a:lnSpc>
                <a:spcPct val="100000"/>
              </a:lnSpc>
              <a:spcBef>
                <a:spcPct val="20000"/>
              </a:spcBef>
              <a:spcAft>
                <a:spcPct val="0"/>
              </a:spcAft>
              <a:buClrTx/>
              <a:buSzTx/>
              <a:buFontTx/>
              <a:buNone/>
              <a:tabLst/>
            </a:pPr>
            <a:r>
              <a:rPr lang="en-US" dirty="0" smtClean="0"/>
              <a:t>E</a:t>
            </a:r>
            <a:r>
              <a:rPr kumimoji="0" lang="en-US" sz="2400" b="0" i="0" u="none" strike="noStrike" cap="none" normalizeH="0" dirty="0" smtClean="0">
                <a:ln>
                  <a:noFill/>
                </a:ln>
                <a:solidFill>
                  <a:schemeClr val="tx1"/>
                </a:solidFill>
                <a:effectLst/>
                <a:latin typeface="Arial" charset="0"/>
              </a:rPr>
              <a:t>dge ever taken?</a:t>
            </a:r>
            <a:endParaRPr kumimoji="0" lang="en-US" sz="2400" b="0" i="0" u="none" strike="noStrike" cap="none" normalizeH="0" baseline="0" dirty="0" smtClean="0">
              <a:ln>
                <a:noFill/>
              </a:ln>
              <a:solidFill>
                <a:schemeClr val="tx1"/>
              </a:solidFill>
              <a:effectLst/>
              <a:latin typeface="Arial" charset="0"/>
            </a:endParaRPr>
          </a:p>
        </p:txBody>
      </p:sp>
      <p:sp>
        <p:nvSpPr>
          <p:cNvPr id="27" name="TextBox 26"/>
          <p:cNvSpPr txBox="1"/>
          <p:nvPr/>
        </p:nvSpPr>
        <p:spPr>
          <a:xfrm>
            <a:off x="1358857" y="3204644"/>
            <a:ext cx="1858201" cy="461665"/>
          </a:xfrm>
          <a:prstGeom prst="rect">
            <a:avLst/>
          </a:prstGeom>
          <a:noFill/>
          <a:ln w="25400">
            <a:noFill/>
            <a:prstDash val="dash"/>
          </a:ln>
        </p:spPr>
        <p:txBody>
          <a:bodyPr wrap="none" rtlCol="0">
            <a:spAutoFit/>
          </a:bodyPr>
          <a:lstStyle/>
          <a:p>
            <a:pPr algn="l"/>
            <a:r>
              <a:rPr lang="en-US" dirty="0" smtClean="0">
                <a:latin typeface="Lucida Sans Typewriter" pitchFamily="49" charset="0"/>
              </a:rPr>
              <a:t>[x=1;y=1]</a:t>
            </a:r>
            <a:endParaRPr lang="en-US" dirty="0">
              <a:latin typeface="Lucida Sans Typewriter" pitchFamily="49" charset="0"/>
            </a:endParaRPr>
          </a:p>
        </p:txBody>
      </p:sp>
      <p:sp>
        <p:nvSpPr>
          <p:cNvPr id="28" name="TextBox 27"/>
          <p:cNvSpPr txBox="1"/>
          <p:nvPr/>
        </p:nvSpPr>
        <p:spPr>
          <a:xfrm>
            <a:off x="2885279" y="1456198"/>
            <a:ext cx="1858201" cy="461665"/>
          </a:xfrm>
          <a:prstGeom prst="rect">
            <a:avLst/>
          </a:prstGeom>
          <a:noFill/>
          <a:ln w="25400">
            <a:noFill/>
            <a:prstDash val="dash"/>
          </a:ln>
        </p:spPr>
        <p:txBody>
          <a:bodyPr wrap="none" rtlCol="0">
            <a:spAutoFit/>
          </a:bodyPr>
          <a:lstStyle/>
          <a:p>
            <a:pPr algn="l"/>
            <a:r>
              <a:rPr lang="en-US" dirty="0" smtClean="0">
                <a:latin typeface="Lucida Sans Typewriter" pitchFamily="49" charset="0"/>
              </a:rPr>
              <a:t>[x=1;y=0]</a:t>
            </a:r>
            <a:endParaRPr lang="en-US" dirty="0">
              <a:latin typeface="Lucida Sans Typewriter" pitchFamily="49" charset="0"/>
            </a:endParaRPr>
          </a:p>
        </p:txBody>
      </p:sp>
      <p:sp>
        <p:nvSpPr>
          <p:cNvPr id="31" name="TextBox 30"/>
          <p:cNvSpPr txBox="1"/>
          <p:nvPr/>
        </p:nvSpPr>
        <p:spPr>
          <a:xfrm>
            <a:off x="1358857" y="4134878"/>
            <a:ext cx="1858201" cy="461665"/>
          </a:xfrm>
          <a:prstGeom prst="rect">
            <a:avLst/>
          </a:prstGeom>
          <a:noFill/>
          <a:ln w="25400">
            <a:noFill/>
            <a:prstDash val="dash"/>
          </a:ln>
        </p:spPr>
        <p:txBody>
          <a:bodyPr wrap="none" rtlCol="0">
            <a:spAutoFit/>
          </a:bodyPr>
          <a:lstStyle/>
          <a:p>
            <a:pPr algn="l"/>
            <a:r>
              <a:rPr lang="en-US" dirty="0" smtClean="0">
                <a:latin typeface="Lucida Sans Typewriter" pitchFamily="49" charset="0"/>
              </a:rPr>
              <a:t>[x=0;y=1]</a:t>
            </a:r>
            <a:endParaRPr lang="en-US" dirty="0">
              <a:latin typeface="Lucida Sans Typewriter" pitchFamily="49"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p:txBody>
          <a:bodyPr/>
          <a:lstStyle/>
          <a:p>
            <a:r>
              <a:rPr lang="en-US" smtClean="0"/>
              <a:t>Summarization</a:t>
            </a:r>
            <a:endParaRPr lang="en-US"/>
          </a:p>
        </p:txBody>
      </p:sp>
      <p:graphicFrame>
        <p:nvGraphicFramePr>
          <p:cNvPr id="1016836" name="Object 4"/>
          <p:cNvGraphicFramePr>
            <a:graphicFrameLocks/>
          </p:cNvGraphicFramePr>
          <p:nvPr>
            <p:ph sz="half" idx="1"/>
          </p:nvPr>
        </p:nvGraphicFramePr>
        <p:xfrm>
          <a:off x="1371601" y="1600200"/>
          <a:ext cx="5627674" cy="3124200"/>
        </p:xfrm>
        <a:graphic>
          <a:graphicData uri="http://schemas.openxmlformats.org/presentationml/2006/ole">
            <p:oleObj spid="_x0000_s5122" name="Bitmap Image" r:id="rId4" imgW="8428800" imgH="3770598" progId="PBrush">
              <p:embed/>
            </p:oleObj>
          </a:graphicData>
        </a:graphic>
      </p:graphicFrame>
      <p:sp>
        <p:nvSpPr>
          <p:cNvPr id="1016835" name="Rectangle 3"/>
          <p:cNvSpPr>
            <a:spLocks noGrp="1" noChangeArrowheads="1"/>
          </p:cNvSpPr>
          <p:nvPr>
            <p:ph type="body" sz="half" idx="2"/>
          </p:nvPr>
        </p:nvSpPr>
        <p:spPr>
          <a:xfrm>
            <a:off x="609600" y="4876801"/>
            <a:ext cx="7772400" cy="762000"/>
          </a:xfrm>
        </p:spPr>
        <p:txBody>
          <a:bodyPr/>
          <a:lstStyle/>
          <a:p>
            <a:r>
              <a:rPr lang="en-US" dirty="0" smtClean="0"/>
              <a:t>e.g., software </a:t>
            </a:r>
            <a:r>
              <a:rPr lang="en-US" dirty="0" err="1" smtClean="0"/>
              <a:t>reflexion</a:t>
            </a:r>
            <a:r>
              <a:rPr lang="en-US" dirty="0" smtClean="0"/>
              <a:t> models</a:t>
            </a:r>
            <a:endParaRPr lang="en-US" dirty="0"/>
          </a:p>
        </p:txBody>
      </p:sp>
      <p:sp>
        <p:nvSpPr>
          <p:cNvPr id="5" name="Date Placeholder 4"/>
          <p:cNvSpPr>
            <a:spLocks noGrp="1"/>
          </p:cNvSpPr>
          <p:nvPr>
            <p:ph type="dt" sz="half" idx="10"/>
          </p:nvPr>
        </p:nvSpPr>
        <p:spPr/>
        <p:txBody>
          <a:bodyPr/>
          <a:lstStyle/>
          <a:p>
            <a:r>
              <a:rPr lang="en-US" smtClean="0"/>
              <a:t>UW CSE P504</a:t>
            </a:r>
            <a:endParaRPr lang="en-US"/>
          </a:p>
        </p:txBody>
      </p:sp>
      <p:sp>
        <p:nvSpPr>
          <p:cNvPr id="6" name="Slide Number Placeholder 6"/>
          <p:cNvSpPr>
            <a:spLocks noGrp="1"/>
          </p:cNvSpPr>
          <p:nvPr>
            <p:ph type="sldNum" sz="quarter" idx="12"/>
          </p:nvPr>
        </p:nvSpPr>
        <p:spPr/>
        <p:txBody>
          <a:bodyPr/>
          <a:lstStyle/>
          <a:p>
            <a:fld id="{C2CA2D52-87E2-44AA-B676-644C7E33582D}" type="slidenum">
              <a:rPr lang="en-US" smtClean="0"/>
              <a:pPr/>
              <a:t>80</a:t>
            </a:fld>
            <a:endParaRPr lang="en-US"/>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p:txBody>
          <a:bodyPr/>
          <a:lstStyle/>
          <a:p>
            <a:r>
              <a:rPr lang="en-US" smtClean="0"/>
              <a:t>Summarization...</a:t>
            </a:r>
            <a:endParaRPr lang="en-US"/>
          </a:p>
        </p:txBody>
      </p:sp>
      <p:sp>
        <p:nvSpPr>
          <p:cNvPr id="1018883" name="Rectangle 3"/>
          <p:cNvSpPr>
            <a:spLocks noGrp="1" noChangeArrowheads="1"/>
          </p:cNvSpPr>
          <p:nvPr>
            <p:ph type="body" idx="1"/>
          </p:nvPr>
        </p:nvSpPr>
        <p:spPr/>
        <p:txBody>
          <a:bodyPr/>
          <a:lstStyle/>
          <a:p>
            <a:r>
              <a:rPr lang="en-US" dirty="0" smtClean="0"/>
              <a:t>A map file specifies the correspondence between parts of the source model and parts of the high-level model</a:t>
            </a:r>
            <a:br>
              <a:rPr lang="en-US" dirty="0" smtClean="0"/>
            </a:br>
            <a:r>
              <a:rPr lang="en-US" dirty="0" smtClean="0"/>
              <a:t/>
            </a:r>
            <a:br>
              <a:rPr lang="en-US" dirty="0" smtClean="0"/>
            </a:br>
            <a:r>
              <a:rPr lang="en-US" sz="2000" b="1" dirty="0" smtClean="0">
                <a:latin typeface="Courier New" pitchFamily="49" charset="0"/>
                <a:cs typeface="Courier New" pitchFamily="49" charset="0"/>
              </a:rPr>
              <a:t>[ file=HTTCP       </a:t>
            </a:r>
            <a:r>
              <a:rPr lang="en-US" sz="2000" b="1" dirty="0" err="1" smtClean="0">
                <a:latin typeface="Courier New" pitchFamily="49" charset="0"/>
                <a:cs typeface="Courier New" pitchFamily="49" charset="0"/>
              </a:rPr>
              <a:t>mapTo</a:t>
            </a:r>
            <a:r>
              <a:rPr lang="en-US" sz="2000" b="1" dirty="0" smtClean="0">
                <a:latin typeface="Courier New" pitchFamily="49" charset="0"/>
                <a:cs typeface="Courier New" pitchFamily="49" charset="0"/>
              </a:rPr>
              <a:t>=TCPIP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file=^SGML       </a:t>
            </a:r>
            <a:r>
              <a:rPr lang="en-US" sz="2000" b="1" dirty="0" err="1" smtClean="0">
                <a:latin typeface="Courier New" pitchFamily="49" charset="0"/>
                <a:cs typeface="Courier New" pitchFamily="49" charset="0"/>
              </a:rPr>
              <a:t>mapTo</a:t>
            </a:r>
            <a:r>
              <a:rPr lang="en-US" sz="2000" b="1" dirty="0" smtClean="0">
                <a:latin typeface="Courier New" pitchFamily="49" charset="0"/>
                <a:cs typeface="Courier New" pitchFamily="49" charset="0"/>
              </a:rPr>
              <a:t>=HTML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function=socket  </a:t>
            </a:r>
            <a:r>
              <a:rPr lang="en-US" sz="2000" b="1" dirty="0" err="1" smtClean="0">
                <a:latin typeface="Courier New" pitchFamily="49" charset="0"/>
                <a:cs typeface="Courier New" pitchFamily="49" charset="0"/>
              </a:rPr>
              <a:t>mapTo</a:t>
            </a:r>
            <a:r>
              <a:rPr lang="en-US" sz="2000" b="1" dirty="0" smtClean="0">
                <a:latin typeface="Courier New" pitchFamily="49" charset="0"/>
                <a:cs typeface="Courier New" pitchFamily="49" charset="0"/>
              </a:rPr>
              <a:t>=TCPIP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file=accept      </a:t>
            </a:r>
            <a:r>
              <a:rPr lang="en-US" sz="2000" b="1" dirty="0" err="1" smtClean="0">
                <a:latin typeface="Courier New" pitchFamily="49" charset="0"/>
                <a:cs typeface="Courier New" pitchFamily="49" charset="0"/>
              </a:rPr>
              <a:t>mapTo</a:t>
            </a:r>
            <a:r>
              <a:rPr lang="en-US" sz="2000" b="1" dirty="0" smtClean="0">
                <a:latin typeface="Courier New" pitchFamily="49" charset="0"/>
                <a:cs typeface="Courier New" pitchFamily="49" charset="0"/>
              </a:rPr>
              <a:t>=TCPIP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file=</a:t>
            </a:r>
            <a:r>
              <a:rPr lang="en-US" sz="2000" b="1" dirty="0" err="1" smtClean="0">
                <a:latin typeface="Courier New" pitchFamily="49" charset="0"/>
                <a:cs typeface="Courier New" pitchFamily="49" charset="0"/>
              </a:rPr>
              <a:t>cci</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mapTo</a:t>
            </a:r>
            <a:r>
              <a:rPr lang="en-US" sz="2000" b="1" dirty="0" smtClean="0">
                <a:latin typeface="Courier New" pitchFamily="49" charset="0"/>
                <a:cs typeface="Courier New" pitchFamily="49" charset="0"/>
              </a:rPr>
              <a:t>=TCPIP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function=connect </a:t>
            </a:r>
            <a:r>
              <a:rPr lang="en-US" sz="2000" b="1" dirty="0" err="1" smtClean="0">
                <a:latin typeface="Courier New" pitchFamily="49" charset="0"/>
                <a:cs typeface="Courier New" pitchFamily="49" charset="0"/>
              </a:rPr>
              <a:t>mapTo</a:t>
            </a:r>
            <a:r>
              <a:rPr lang="en-US" sz="2000" b="1" dirty="0" smtClean="0">
                <a:latin typeface="Courier New" pitchFamily="49" charset="0"/>
                <a:cs typeface="Courier New" pitchFamily="49" charset="0"/>
              </a:rPr>
              <a:t>=TCPIP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file=</a:t>
            </a:r>
            <a:r>
              <a:rPr lang="en-US" sz="2000" b="1" dirty="0" err="1" smtClean="0">
                <a:latin typeface="Courier New" pitchFamily="49" charset="0"/>
                <a:cs typeface="Courier New" pitchFamily="49" charset="0"/>
              </a:rPr>
              <a:t>Xm</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mapTo</a:t>
            </a:r>
            <a:r>
              <a:rPr lang="en-US" sz="2000" b="1" dirty="0" smtClean="0">
                <a:latin typeface="Courier New" pitchFamily="49" charset="0"/>
                <a:cs typeface="Courier New" pitchFamily="49" charset="0"/>
              </a:rPr>
              <a:t>=Window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file=^HT         </a:t>
            </a:r>
            <a:r>
              <a:rPr lang="en-US" sz="2000" b="1" dirty="0" err="1" smtClean="0">
                <a:latin typeface="Courier New" pitchFamily="49" charset="0"/>
                <a:cs typeface="Courier New" pitchFamily="49" charset="0"/>
              </a:rPr>
              <a:t>mapTo</a:t>
            </a:r>
            <a:r>
              <a:rPr lang="en-US" sz="2000" b="1" dirty="0" smtClean="0">
                <a:latin typeface="Courier New" pitchFamily="49" charset="0"/>
                <a:cs typeface="Courier New" pitchFamily="49" charset="0"/>
              </a:rPr>
              <a:t>=HTML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function=.*      </a:t>
            </a:r>
            <a:r>
              <a:rPr lang="en-US" sz="2000" b="1" dirty="0" err="1" smtClean="0">
                <a:latin typeface="Courier New" pitchFamily="49" charset="0"/>
                <a:cs typeface="Courier New" pitchFamily="49" charset="0"/>
              </a:rPr>
              <a:t>mapTo</a:t>
            </a:r>
            <a:r>
              <a:rPr lang="en-US" sz="2000" b="1" dirty="0" smtClean="0">
                <a:latin typeface="Courier New" pitchFamily="49" charset="0"/>
                <a:cs typeface="Courier New" pitchFamily="49" charset="0"/>
              </a:rPr>
              <a:t>=GUI ] </a:t>
            </a:r>
            <a:endParaRPr lang="en-US" b="1"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2E7172BE-92CB-4F08-A335-7932BCDA0561}" type="slidenum">
              <a:rPr lang="en-US" smtClean="0"/>
              <a:pPr/>
              <a:t>81</a:t>
            </a:fld>
            <a:endParaRPr lang="en-US"/>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p:txBody>
          <a:bodyPr/>
          <a:lstStyle/>
          <a:p>
            <a:r>
              <a:rPr lang="en-US" smtClean="0"/>
              <a:t>Summarization...</a:t>
            </a:r>
            <a:endParaRPr lang="en-US"/>
          </a:p>
        </p:txBody>
      </p:sp>
      <p:graphicFrame>
        <p:nvGraphicFramePr>
          <p:cNvPr id="1019907" name="Object 3"/>
          <p:cNvGraphicFramePr>
            <a:graphicFrameLocks/>
          </p:cNvGraphicFramePr>
          <p:nvPr>
            <p:ph idx="1"/>
          </p:nvPr>
        </p:nvGraphicFramePr>
        <p:xfrm>
          <a:off x="1524000" y="1447800"/>
          <a:ext cx="6172199" cy="4724400"/>
        </p:xfrm>
        <a:graphic>
          <a:graphicData uri="http://schemas.openxmlformats.org/presentationml/2006/ole">
            <p:oleObj spid="_x0000_s6146" name="Bitmap Image" r:id="rId4" imgW="8580112" imgH="7722519" progId="PBrush">
              <p:embed/>
            </p:oleObj>
          </a:graphicData>
        </a:graphic>
      </p:graphicFrame>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A8FBEF47-46E2-43D5-9D7C-15D243F9B335}" type="slidenum">
              <a:rPr lang="en-US" smtClean="0"/>
              <a:pPr/>
              <a:t>82</a:t>
            </a:fld>
            <a:endParaRPr lang="en-US"/>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6" name="Rectangle 4"/>
          <p:cNvSpPr>
            <a:spLocks noGrp="1" noChangeArrowheads="1"/>
          </p:cNvSpPr>
          <p:nvPr>
            <p:ph type="title"/>
          </p:nvPr>
        </p:nvSpPr>
        <p:spPr/>
        <p:txBody>
          <a:bodyPr/>
          <a:lstStyle/>
          <a:p>
            <a:r>
              <a:rPr lang="en-US" smtClean="0"/>
              <a:t>Summarization...</a:t>
            </a:r>
            <a:endParaRPr lang="en-US"/>
          </a:p>
        </p:txBody>
      </p:sp>
      <p:sp>
        <p:nvSpPr>
          <p:cNvPr id="1021957" name="Rectangle 5"/>
          <p:cNvSpPr>
            <a:spLocks noGrp="1" noChangeArrowheads="1"/>
          </p:cNvSpPr>
          <p:nvPr>
            <p:ph type="body" idx="1"/>
          </p:nvPr>
        </p:nvSpPr>
        <p:spPr/>
        <p:txBody>
          <a:bodyPr/>
          <a:lstStyle/>
          <a:p>
            <a:r>
              <a:rPr lang="en-US" smtClean="0"/>
              <a:t>Condense (some or all) information in terms of a high-level view quickly</a:t>
            </a:r>
          </a:p>
          <a:p>
            <a:pPr lvl="1"/>
            <a:r>
              <a:rPr lang="en-US" smtClean="0"/>
              <a:t>In contrast to visualization and reverse engineering, produce an “approximate” view</a:t>
            </a:r>
          </a:p>
          <a:p>
            <a:pPr lvl="1"/>
            <a:r>
              <a:rPr lang="en-US" smtClean="0"/>
              <a:t>Iteration can be used to move towards a “precise” view</a:t>
            </a:r>
          </a:p>
          <a:p>
            <a:r>
              <a:rPr lang="en-US" smtClean="0"/>
              <a:t>Some evidence that it scales effectively</a:t>
            </a:r>
          </a:p>
          <a:p>
            <a:r>
              <a:rPr lang="en-US" smtClean="0"/>
              <a:t>May be difficult to assess the degree of approximation</a:t>
            </a:r>
            <a:endParaRPr lang="en-US"/>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76A873F2-FC04-4EE6-BC34-F3BA0A77C3DD}" type="slidenum">
              <a:rPr lang="en-US" smtClean="0"/>
              <a:pPr/>
              <a:t>83</a:t>
            </a:fld>
            <a:endParaRPr lang="en-US"/>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p:txBody>
          <a:bodyPr/>
          <a:lstStyle/>
          <a:p>
            <a:r>
              <a:rPr lang="en-US" smtClean="0"/>
              <a:t>Case study: A task on Excel</a:t>
            </a:r>
            <a:endParaRPr lang="en-US"/>
          </a:p>
        </p:txBody>
      </p:sp>
      <p:sp>
        <p:nvSpPr>
          <p:cNvPr id="1022979" name="Rectangle 3"/>
          <p:cNvSpPr>
            <a:spLocks noGrp="1" noChangeArrowheads="1"/>
          </p:cNvSpPr>
          <p:nvPr>
            <p:ph type="body" idx="1"/>
          </p:nvPr>
        </p:nvSpPr>
        <p:spPr/>
        <p:txBody>
          <a:bodyPr/>
          <a:lstStyle/>
          <a:p>
            <a:r>
              <a:rPr lang="en-US" smtClean="0"/>
              <a:t>A series of approximate tools were used by a Microsoft engineer to perform an experimental reengineering task on Excel</a:t>
            </a:r>
          </a:p>
          <a:p>
            <a:r>
              <a:rPr lang="en-US" smtClean="0"/>
              <a:t>The task involved the identification and extraction of components from Excel</a:t>
            </a:r>
          </a:p>
          <a:p>
            <a:r>
              <a:rPr lang="en-US" smtClean="0"/>
              <a:t>Excel (then) comprised about 1.2 million lines of C source</a:t>
            </a:r>
          </a:p>
          <a:p>
            <a:pPr lvl="1"/>
            <a:r>
              <a:rPr lang="en-US" smtClean="0"/>
              <a:t>About 15,000 functions spread over ~400 files</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F0AC3E72-E549-430C-8BAC-6FB940FCBC5B}" type="slidenum">
              <a:rPr lang="en-US" smtClean="0"/>
              <a:pPr/>
              <a:t>84</a:t>
            </a:fld>
            <a:endParaRPr lang="en-US"/>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US" smtClean="0"/>
              <a:t>The process used</a:t>
            </a:r>
            <a:endParaRPr lang="en-US"/>
          </a:p>
        </p:txBody>
      </p:sp>
      <p:sp>
        <p:nvSpPr>
          <p:cNvPr id="11" name="Content Placeholder 10"/>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D28CD8AA-A3E7-4F6C-BCC9-77FEA5C00F4F}" type="slidenum">
              <a:rPr lang="en-US" smtClean="0"/>
              <a:pPr/>
              <a:t>85</a:t>
            </a:fld>
            <a:endParaRPr lang="en-US"/>
          </a:p>
        </p:txBody>
      </p:sp>
      <p:pic>
        <p:nvPicPr>
          <p:cNvPr id="1024196" name="Picture 196" descr="rmprocess"/>
          <p:cNvPicPr>
            <a:picLocks noChangeAspect="1" noChangeArrowheads="1"/>
          </p:cNvPicPr>
          <p:nvPr/>
        </p:nvPicPr>
        <p:blipFill>
          <a:blip r:embed="rId3" cstate="print"/>
          <a:srcRect/>
          <a:stretch>
            <a:fillRect/>
          </a:stretch>
        </p:blipFill>
        <p:spPr bwMode="auto">
          <a:xfrm>
            <a:off x="838200" y="1600200"/>
            <a:ext cx="7143490" cy="4382701"/>
          </a:xfrm>
          <a:prstGeom prst="rect">
            <a:avLst/>
          </a:prstGeom>
          <a:noFill/>
          <a:ln w="6350">
            <a:solidFill>
              <a:schemeClr val="tx1"/>
            </a:solidFill>
          </a:ln>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p:txBody>
          <a:bodyPr/>
          <a:lstStyle/>
          <a:p>
            <a:r>
              <a:rPr lang="en-US" smtClean="0"/>
              <a:t>An initial Reflexion Model</a:t>
            </a:r>
            <a:endParaRPr lang="en-US"/>
          </a:p>
        </p:txBody>
      </p:sp>
      <p:sp>
        <p:nvSpPr>
          <p:cNvPr id="1026051" name="Rectangle 3"/>
          <p:cNvSpPr>
            <a:spLocks noGrp="1" noChangeArrowheads="1"/>
          </p:cNvSpPr>
          <p:nvPr>
            <p:ph type="body" sz="half" idx="1"/>
          </p:nvPr>
        </p:nvSpPr>
        <p:spPr/>
        <p:txBody>
          <a:bodyPr/>
          <a:lstStyle/>
          <a:p>
            <a:r>
              <a:rPr lang="en-US" smtClean="0"/>
              <a:t>The initial Reflexion Model computed had 15 convergences, 83, divergences, and 4 absences</a:t>
            </a:r>
          </a:p>
          <a:p>
            <a:r>
              <a:rPr lang="en-US" smtClean="0"/>
              <a:t>It summarized 61% of calls in source model</a:t>
            </a:r>
            <a:endParaRPr lang="en-US" dirty="0"/>
          </a:p>
        </p:txBody>
      </p:sp>
      <p:pic>
        <p:nvPicPr>
          <p:cNvPr id="1026054" name="Picture 6" descr="rm-initial"/>
          <p:cNvPicPr>
            <a:picLocks noGrp="1" noChangeAspect="1" noChangeArrowheads="1"/>
          </p:cNvPicPr>
          <p:nvPr>
            <p:ph sz="half" idx="2"/>
          </p:nvPr>
        </p:nvPicPr>
        <p:blipFill>
          <a:blip r:embed="rId3" cstate="print"/>
          <a:srcRect/>
          <a:stretch>
            <a:fillRect/>
          </a:stretch>
        </p:blipFill>
        <p:spPr>
          <a:xfrm>
            <a:off x="4681882" y="2102331"/>
            <a:ext cx="3742635" cy="3491537"/>
          </a:xfrm>
        </p:spPr>
      </p:pic>
      <p:sp>
        <p:nvSpPr>
          <p:cNvPr id="5" name="Date Placeholder 4"/>
          <p:cNvSpPr>
            <a:spLocks noGrp="1"/>
          </p:cNvSpPr>
          <p:nvPr>
            <p:ph type="dt" sz="half" idx="10"/>
          </p:nvPr>
        </p:nvSpPr>
        <p:spPr/>
        <p:txBody>
          <a:bodyPr/>
          <a:lstStyle/>
          <a:p>
            <a:r>
              <a:rPr lang="en-US" smtClean="0"/>
              <a:t>UW CSE P504</a:t>
            </a:r>
            <a:endParaRPr lang="en-US"/>
          </a:p>
        </p:txBody>
      </p:sp>
      <p:sp>
        <p:nvSpPr>
          <p:cNvPr id="6" name="Slide Number Placeholder 6"/>
          <p:cNvSpPr>
            <a:spLocks noGrp="1"/>
          </p:cNvSpPr>
          <p:nvPr>
            <p:ph type="sldNum" sz="quarter" idx="12"/>
          </p:nvPr>
        </p:nvSpPr>
        <p:spPr/>
        <p:txBody>
          <a:bodyPr/>
          <a:lstStyle/>
          <a:p>
            <a:fld id="{9787D6CB-5459-4E33-9575-4CCC8893AD4B}" type="slidenum">
              <a:rPr lang="en-US" smtClean="0"/>
              <a:pPr/>
              <a:t>86</a:t>
            </a:fld>
            <a:endParaRPr lang="en-US"/>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102" name="Rectangle 6"/>
          <p:cNvSpPr>
            <a:spLocks noGrp="1" noChangeArrowheads="1"/>
          </p:cNvSpPr>
          <p:nvPr>
            <p:ph type="title"/>
          </p:nvPr>
        </p:nvSpPr>
        <p:spPr/>
        <p:txBody>
          <a:bodyPr/>
          <a:lstStyle/>
          <a:p>
            <a:r>
              <a:rPr lang="en-US" smtClean="0"/>
              <a:t>An iterative process</a:t>
            </a:r>
            <a:endParaRPr lang="en-US"/>
          </a:p>
        </p:txBody>
      </p:sp>
      <p:sp>
        <p:nvSpPr>
          <p:cNvPr id="1028103" name="Rectangle 7"/>
          <p:cNvSpPr>
            <a:spLocks noGrp="1" noChangeArrowheads="1"/>
          </p:cNvSpPr>
          <p:nvPr>
            <p:ph type="body" idx="1"/>
          </p:nvPr>
        </p:nvSpPr>
        <p:spPr/>
        <p:txBody>
          <a:bodyPr/>
          <a:lstStyle/>
          <a:p>
            <a:r>
              <a:rPr lang="en-US" smtClean="0"/>
              <a:t>Over a 4+ week period</a:t>
            </a:r>
          </a:p>
          <a:p>
            <a:r>
              <a:rPr lang="en-US" smtClean="0"/>
              <a:t>Investigate an arc</a:t>
            </a:r>
          </a:p>
          <a:p>
            <a:r>
              <a:rPr lang="en-US" smtClean="0"/>
              <a:t>Refine the map</a:t>
            </a:r>
          </a:p>
          <a:p>
            <a:pPr lvl="1"/>
            <a:r>
              <a:rPr lang="en-US" smtClean="0"/>
              <a:t>Eventually over 1000 entries</a:t>
            </a:r>
          </a:p>
          <a:p>
            <a:r>
              <a:rPr lang="en-US" smtClean="0"/>
              <a:t>Document exceptions</a:t>
            </a:r>
          </a:p>
          <a:p>
            <a:r>
              <a:rPr lang="en-US" smtClean="0"/>
              <a:t>Augment the source model</a:t>
            </a:r>
          </a:p>
          <a:p>
            <a:pPr lvl="1"/>
            <a:r>
              <a:rPr lang="en-US" smtClean="0"/>
              <a:t>Eventually, 119,637 interactions</a:t>
            </a:r>
            <a:endParaRPr lang="en-US"/>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C9DEC993-7AF4-4AF1-B285-767AAEB483B1}" type="slidenum">
              <a:rPr lang="en-US" smtClean="0"/>
              <a:pPr/>
              <a:t>87</a:t>
            </a:fld>
            <a:endParaRPr lang="en-US"/>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ChangeArrowheads="1"/>
          </p:cNvSpPr>
          <p:nvPr>
            <p:ph type="title"/>
          </p:nvPr>
        </p:nvSpPr>
        <p:spPr/>
        <p:txBody>
          <a:bodyPr/>
          <a:lstStyle/>
          <a:p>
            <a:r>
              <a:rPr lang="en-US" smtClean="0"/>
              <a:t>A refined Reflexion Model</a:t>
            </a:r>
            <a:endParaRPr lang="en-US"/>
          </a:p>
        </p:txBody>
      </p:sp>
      <p:pic>
        <p:nvPicPr>
          <p:cNvPr id="1030151" name="Picture 7" descr="refined-rm"/>
          <p:cNvPicPr>
            <a:picLocks noGrp="1" noChangeAspect="1" noChangeArrowheads="1"/>
          </p:cNvPicPr>
          <p:nvPr>
            <p:ph sz="half" idx="1"/>
          </p:nvPr>
        </p:nvPicPr>
        <p:blipFill>
          <a:blip r:embed="rId3" cstate="print"/>
          <a:srcRect/>
          <a:stretch>
            <a:fillRect/>
          </a:stretch>
        </p:blipFill>
        <p:spPr>
          <a:xfrm>
            <a:off x="457200" y="1600200"/>
            <a:ext cx="3811588" cy="2553235"/>
          </a:xfrm>
          <a:ln w="6350">
            <a:solidFill>
              <a:schemeClr val="tx1"/>
            </a:solidFill>
          </a:ln>
        </p:spPr>
      </p:pic>
      <p:sp>
        <p:nvSpPr>
          <p:cNvPr id="1030148" name="Rectangle 4"/>
          <p:cNvSpPr>
            <a:spLocks noGrp="1" noChangeArrowheads="1"/>
          </p:cNvSpPr>
          <p:nvPr>
            <p:ph type="body" sz="half" idx="2"/>
          </p:nvPr>
        </p:nvSpPr>
        <p:spPr>
          <a:xfrm>
            <a:off x="4419600" y="1600200"/>
            <a:ext cx="3963444" cy="4496252"/>
          </a:xfrm>
        </p:spPr>
        <p:txBody>
          <a:bodyPr/>
          <a:lstStyle/>
          <a:p>
            <a:r>
              <a:rPr lang="en-US" dirty="0" smtClean="0"/>
              <a:t>A later </a:t>
            </a:r>
            <a:r>
              <a:rPr lang="en-US" dirty="0" err="1" smtClean="0"/>
              <a:t>Reflexion</a:t>
            </a:r>
            <a:r>
              <a:rPr lang="en-US" dirty="0" smtClean="0"/>
              <a:t> Model summarized 99% of 131,042 call and data interactions</a:t>
            </a:r>
          </a:p>
          <a:p>
            <a:r>
              <a:rPr lang="en-US" dirty="0" smtClean="0"/>
              <a:t>This approximate view of approximate information was used to reason about, plan and automate portions of the task</a:t>
            </a:r>
            <a:endParaRPr lang="en-US" dirty="0"/>
          </a:p>
        </p:txBody>
      </p:sp>
      <p:sp>
        <p:nvSpPr>
          <p:cNvPr id="6" name="Date Placeholder 4"/>
          <p:cNvSpPr>
            <a:spLocks noGrp="1"/>
          </p:cNvSpPr>
          <p:nvPr>
            <p:ph type="dt" sz="half" idx="10"/>
          </p:nvPr>
        </p:nvSpPr>
        <p:spPr/>
        <p:txBody>
          <a:bodyPr/>
          <a:lstStyle/>
          <a:p>
            <a:r>
              <a:rPr lang="en-US" smtClean="0"/>
              <a:t>UW CSE P504</a:t>
            </a:r>
            <a:endParaRPr lang="en-US"/>
          </a:p>
        </p:txBody>
      </p:sp>
      <p:sp>
        <p:nvSpPr>
          <p:cNvPr id="7" name="Slide Number Placeholder 6"/>
          <p:cNvSpPr>
            <a:spLocks noGrp="1"/>
          </p:cNvSpPr>
          <p:nvPr>
            <p:ph type="sldNum" sz="quarter" idx="12"/>
          </p:nvPr>
        </p:nvSpPr>
        <p:spPr/>
        <p:txBody>
          <a:bodyPr/>
          <a:lstStyle/>
          <a:p>
            <a:fld id="{0BF8CA76-E832-46FE-8465-3F5B8D1EF2D2}" type="slidenum">
              <a:rPr lang="en-US" smtClean="0"/>
              <a:pPr/>
              <a:t>88</a:t>
            </a:fld>
            <a:endParaRPr lang="en-US"/>
          </a:p>
        </p:txBody>
      </p:sp>
      <p:pic>
        <p:nvPicPr>
          <p:cNvPr id="1030152" name="Picture 8" descr="refined-rm1"/>
          <p:cNvPicPr>
            <a:picLocks noChangeAspect="1" noChangeArrowheads="1"/>
          </p:cNvPicPr>
          <p:nvPr/>
        </p:nvPicPr>
        <p:blipFill>
          <a:blip r:embed="rId4" cstate="print"/>
          <a:srcRect/>
          <a:stretch>
            <a:fillRect/>
          </a:stretch>
        </p:blipFill>
        <p:spPr bwMode="auto">
          <a:xfrm>
            <a:off x="1524000" y="4648200"/>
            <a:ext cx="1761473" cy="1409228"/>
          </a:xfrm>
          <a:prstGeom prst="rect">
            <a:avLst/>
          </a:prstGeom>
          <a:noFill/>
          <a:ln w="6350">
            <a:solidFill>
              <a:schemeClr val="tx1"/>
            </a:solidFill>
          </a:ln>
        </p:spPr>
      </p:pic>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6" name="Rectangle 4"/>
          <p:cNvSpPr>
            <a:spLocks noGrp="1" noChangeArrowheads="1"/>
          </p:cNvSpPr>
          <p:nvPr>
            <p:ph type="title"/>
          </p:nvPr>
        </p:nvSpPr>
        <p:spPr/>
        <p:txBody>
          <a:bodyPr/>
          <a:lstStyle/>
          <a:p>
            <a:r>
              <a:rPr lang="en-US" smtClean="0"/>
              <a:t>Results</a:t>
            </a:r>
            <a:endParaRPr lang="en-US"/>
          </a:p>
        </p:txBody>
      </p:sp>
      <p:sp>
        <p:nvSpPr>
          <p:cNvPr id="1032197" name="Rectangle 5"/>
          <p:cNvSpPr>
            <a:spLocks noGrp="1" noChangeArrowheads="1"/>
          </p:cNvSpPr>
          <p:nvPr>
            <p:ph type="body" idx="1"/>
          </p:nvPr>
        </p:nvSpPr>
        <p:spPr/>
        <p:txBody>
          <a:bodyPr/>
          <a:lstStyle/>
          <a:p>
            <a:r>
              <a:rPr lang="en-US" smtClean="0"/>
              <a:t>Microsoft engineer judged the use of the Reflexion Model technique successful in helping to understand the system structure and source code</a:t>
            </a:r>
            <a:br>
              <a:rPr lang="en-US" smtClean="0"/>
            </a:br>
            <a:r>
              <a:rPr lang="en-US" smtClean="0"/>
              <a:t/>
            </a:r>
            <a:br>
              <a:rPr lang="en-US" smtClean="0"/>
            </a:br>
            <a:r>
              <a:rPr lang="en-US" smtClean="0"/>
              <a:t>“Definitely confirmed suspicions about the structure of Excel. Further, it allowed me to pinpoint the deviations. It is very easy to ignore stuff that is not interesting and thereby focus on the part of Excel that I want to know more about.” — Microsoft A.B.C. (anonymous by choice) engineer</a:t>
            </a:r>
            <a:endParaRPr lang="en-US"/>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BA1D46DA-5487-4A08-A7E1-34BBA77DB5DB}" type="slidenum">
              <a:rPr lang="en-US" smtClean="0"/>
              <a:pPr/>
              <a:t>89</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execution </a:t>
            </a:r>
            <a:r>
              <a:rPr lang="en-US" dirty="0" smtClean="0">
                <a:solidFill>
                  <a:schemeClr val="accent2">
                    <a:lumMod val="50000"/>
                  </a:schemeClr>
                </a:solidFill>
                <a:latin typeface="Lucida Sans Typewriter" pitchFamily="49" charset="0"/>
              </a:rPr>
              <a:t>[x=</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;y=</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a:t>
            </a:r>
            <a:endParaRPr lang="en-US" dirty="0">
              <a:solidFill>
                <a:schemeClr val="accent2">
                  <a:lumMod val="50000"/>
                </a:schemeClr>
              </a:solidFill>
            </a:endParaRPr>
          </a:p>
        </p:txBody>
      </p:sp>
      <p:sp>
        <p:nvSpPr>
          <p:cNvPr id="5" name="Date Placeholder 4"/>
          <p:cNvSpPr>
            <a:spLocks noGrp="1"/>
          </p:cNvSpPr>
          <p:nvPr>
            <p:ph type="dt" sz="half" idx="10"/>
          </p:nvPr>
        </p:nvSpPr>
        <p:spPr/>
        <p:txBody>
          <a:bodyPr/>
          <a:lstStyle/>
          <a:p>
            <a:pPr>
              <a:defRPr/>
            </a:pPr>
            <a:r>
              <a:rPr lang="en-US" smtClean="0"/>
              <a:t>UW CSE P504</a:t>
            </a:r>
            <a:endParaRPr lang="en-US" dirty="0"/>
          </a:p>
        </p:txBody>
      </p:sp>
      <p:sp>
        <p:nvSpPr>
          <p:cNvPr id="6" name="Slide Number Placeholder 5"/>
          <p:cNvSpPr>
            <a:spLocks noGrp="1"/>
          </p:cNvSpPr>
          <p:nvPr>
            <p:ph type="sldNum" sz="quarter" idx="12"/>
          </p:nvPr>
        </p:nvSpPr>
        <p:spPr/>
        <p:txBody>
          <a:bodyPr/>
          <a:lstStyle/>
          <a:p>
            <a:pPr>
              <a:defRPr/>
            </a:pPr>
            <a:fld id="{2D593D72-9E2E-4A7D-BE67-19327E6AD9E2}" type="slidenum">
              <a:rPr lang="en-US" smtClean="0"/>
              <a:pPr>
                <a:defRPr/>
              </a:pPr>
              <a:t>9</a:t>
            </a:fld>
            <a:endParaRPr lang="en-US"/>
          </a:p>
        </p:txBody>
      </p:sp>
      <p:sp>
        <p:nvSpPr>
          <p:cNvPr id="11" name="TextBox 10"/>
          <p:cNvSpPr txBox="1"/>
          <p:nvPr/>
        </p:nvSpPr>
        <p:spPr>
          <a:xfrm>
            <a:off x="5373551" y="1456198"/>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&gt;? y</a:t>
            </a:r>
            <a:endParaRPr lang="en-US" b="1" dirty="0">
              <a:latin typeface="Courier New" pitchFamily="49" charset="0"/>
              <a:cs typeface="Courier New" pitchFamily="49" charset="0"/>
            </a:endParaRPr>
          </a:p>
        </p:txBody>
      </p:sp>
      <p:sp>
        <p:nvSpPr>
          <p:cNvPr id="12" name="TextBox 11"/>
          <p:cNvSpPr txBox="1"/>
          <p:nvPr/>
        </p:nvSpPr>
        <p:spPr>
          <a:xfrm>
            <a:off x="3821346" y="2274410"/>
            <a:ext cx="274517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 x + y</a:t>
            </a:r>
            <a:endParaRPr lang="en-US" b="1" dirty="0">
              <a:latin typeface="Courier New" pitchFamily="49" charset="0"/>
              <a:cs typeface="Courier New" pitchFamily="49" charset="0"/>
            </a:endParaRPr>
          </a:p>
        </p:txBody>
      </p:sp>
      <p:cxnSp>
        <p:nvCxnSpPr>
          <p:cNvPr id="14" name="Straight Arrow Connector 13"/>
          <p:cNvCxnSpPr>
            <a:stCxn id="11" idx="2"/>
            <a:endCxn id="12" idx="0"/>
          </p:cNvCxnSpPr>
          <p:nvPr/>
        </p:nvCxnSpPr>
        <p:spPr bwMode="auto">
          <a:xfrm rot="5400000">
            <a:off x="5785332" y="1326466"/>
            <a:ext cx="356547" cy="1539340"/>
          </a:xfrm>
          <a:prstGeom prst="straightConnector1">
            <a:avLst/>
          </a:prstGeom>
          <a:noFill/>
          <a:ln w="38100" cap="flat" cmpd="sng" algn="ctr">
            <a:solidFill>
              <a:schemeClr val="tx1"/>
            </a:solidFill>
            <a:prstDash val="solid"/>
            <a:round/>
            <a:headEnd type="none" w="med" len="med"/>
            <a:tailEnd type="arrow"/>
          </a:ln>
          <a:effectLst/>
        </p:spPr>
      </p:cxnSp>
      <p:sp>
        <p:nvSpPr>
          <p:cNvPr id="15" name="TextBox 14"/>
          <p:cNvSpPr txBox="1"/>
          <p:nvPr/>
        </p:nvSpPr>
        <p:spPr>
          <a:xfrm>
            <a:off x="3821346" y="3204644"/>
            <a:ext cx="274517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y = x – y</a:t>
            </a:r>
            <a:endParaRPr lang="en-US" b="1" dirty="0">
              <a:latin typeface="Courier New" pitchFamily="49" charset="0"/>
              <a:cs typeface="Courier New" pitchFamily="49" charset="0"/>
            </a:endParaRPr>
          </a:p>
        </p:txBody>
      </p:sp>
      <p:cxnSp>
        <p:nvCxnSpPr>
          <p:cNvPr id="16" name="Straight Arrow Connector 15"/>
          <p:cNvCxnSpPr>
            <a:stCxn id="12" idx="2"/>
            <a:endCxn id="15" idx="0"/>
          </p:cNvCxnSpPr>
          <p:nvPr/>
        </p:nvCxnSpPr>
        <p:spPr bwMode="auto">
          <a:xfrm rot="5400000">
            <a:off x="4959651" y="2970359"/>
            <a:ext cx="468569" cy="1588"/>
          </a:xfrm>
          <a:prstGeom prst="straightConnector1">
            <a:avLst/>
          </a:prstGeom>
          <a:noFill/>
          <a:ln w="38100" cap="flat" cmpd="sng" algn="ctr">
            <a:solidFill>
              <a:schemeClr val="tx1"/>
            </a:solidFill>
            <a:prstDash val="solid"/>
            <a:round/>
            <a:headEnd type="none" w="med" len="med"/>
            <a:tailEnd type="arrow"/>
          </a:ln>
          <a:effectLst/>
        </p:spPr>
      </p:cxnSp>
      <p:sp>
        <p:nvSpPr>
          <p:cNvPr id="19" name="TextBox 18"/>
          <p:cNvSpPr txBox="1"/>
          <p:nvPr/>
        </p:nvSpPr>
        <p:spPr>
          <a:xfrm>
            <a:off x="3821346" y="4134878"/>
            <a:ext cx="274517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 x – y</a:t>
            </a:r>
            <a:endParaRPr lang="en-US" b="1" dirty="0">
              <a:latin typeface="Courier New" pitchFamily="49" charset="0"/>
              <a:cs typeface="Courier New" pitchFamily="49" charset="0"/>
            </a:endParaRPr>
          </a:p>
        </p:txBody>
      </p:sp>
      <p:cxnSp>
        <p:nvCxnSpPr>
          <p:cNvPr id="20" name="Straight Arrow Connector 19"/>
          <p:cNvCxnSpPr>
            <a:stCxn id="15" idx="2"/>
            <a:endCxn id="19" idx="0"/>
          </p:cNvCxnSpPr>
          <p:nvPr/>
        </p:nvCxnSpPr>
        <p:spPr bwMode="auto">
          <a:xfrm rot="5400000">
            <a:off x="4959651" y="3900593"/>
            <a:ext cx="468569" cy="1588"/>
          </a:xfrm>
          <a:prstGeom prst="straightConnector1">
            <a:avLst/>
          </a:prstGeom>
          <a:noFill/>
          <a:ln w="38100" cap="flat" cmpd="sng" algn="ctr">
            <a:solidFill>
              <a:schemeClr val="tx1"/>
            </a:solidFill>
            <a:prstDash val="solid"/>
            <a:round/>
            <a:headEnd type="none" w="med" len="med"/>
            <a:tailEnd type="arrow"/>
          </a:ln>
          <a:effectLst/>
        </p:spPr>
      </p:cxnSp>
      <p:sp>
        <p:nvSpPr>
          <p:cNvPr id="29" name="TextBox 28"/>
          <p:cNvSpPr txBox="1"/>
          <p:nvPr/>
        </p:nvSpPr>
        <p:spPr>
          <a:xfrm>
            <a:off x="3834211" y="5065111"/>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x &gt;? y</a:t>
            </a:r>
            <a:endParaRPr lang="en-US" b="1" dirty="0">
              <a:latin typeface="Courier New" pitchFamily="49" charset="0"/>
              <a:cs typeface="Courier New" pitchFamily="49" charset="0"/>
            </a:endParaRPr>
          </a:p>
        </p:txBody>
      </p:sp>
      <p:cxnSp>
        <p:nvCxnSpPr>
          <p:cNvPr id="30" name="Straight Arrow Connector 29"/>
          <p:cNvCxnSpPr>
            <a:stCxn id="19" idx="2"/>
            <a:endCxn id="29" idx="0"/>
          </p:cNvCxnSpPr>
          <p:nvPr/>
        </p:nvCxnSpPr>
        <p:spPr bwMode="auto">
          <a:xfrm rot="5400000">
            <a:off x="4959651" y="4830827"/>
            <a:ext cx="468568" cy="1588"/>
          </a:xfrm>
          <a:prstGeom prst="straightConnector1">
            <a:avLst/>
          </a:prstGeom>
          <a:noFill/>
          <a:ln w="38100" cap="flat" cmpd="sng" algn="ctr">
            <a:solidFill>
              <a:schemeClr val="tx1"/>
            </a:solidFill>
            <a:prstDash val="solid"/>
            <a:round/>
            <a:headEnd type="none" w="med" len="med"/>
            <a:tailEnd type="arrow"/>
          </a:ln>
          <a:effectLst/>
        </p:spPr>
      </p:cxnSp>
      <p:sp>
        <p:nvSpPr>
          <p:cNvPr id="36" name="TextBox 35"/>
          <p:cNvSpPr txBox="1"/>
          <p:nvPr/>
        </p:nvSpPr>
        <p:spPr>
          <a:xfrm>
            <a:off x="2739208" y="5939135"/>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assert(false)</a:t>
            </a:r>
            <a:endParaRPr lang="en-US" b="1" dirty="0">
              <a:latin typeface="Courier New" pitchFamily="49" charset="0"/>
              <a:cs typeface="Courier New" pitchFamily="49" charset="0"/>
            </a:endParaRPr>
          </a:p>
        </p:txBody>
      </p:sp>
      <p:cxnSp>
        <p:nvCxnSpPr>
          <p:cNvPr id="37" name="Straight Arrow Connector 36"/>
          <p:cNvCxnSpPr>
            <a:stCxn id="29" idx="2"/>
            <a:endCxn id="36" idx="0"/>
          </p:cNvCxnSpPr>
          <p:nvPr/>
        </p:nvCxnSpPr>
        <p:spPr bwMode="auto">
          <a:xfrm rot="5400000">
            <a:off x="4440255" y="5185454"/>
            <a:ext cx="412359" cy="1095003"/>
          </a:xfrm>
          <a:prstGeom prst="straightConnector1">
            <a:avLst/>
          </a:prstGeom>
          <a:noFill/>
          <a:ln w="38100" cap="flat" cmpd="sng" algn="ctr">
            <a:solidFill>
              <a:schemeClr val="tx1"/>
            </a:solidFill>
            <a:prstDash val="solid"/>
            <a:round/>
            <a:headEnd type="none" w="med" len="med"/>
            <a:tailEnd type="arrow"/>
          </a:ln>
          <a:effectLst/>
        </p:spPr>
      </p:cxnSp>
      <p:sp>
        <p:nvSpPr>
          <p:cNvPr id="42" name="TextBox 41"/>
          <p:cNvSpPr txBox="1"/>
          <p:nvPr/>
        </p:nvSpPr>
        <p:spPr>
          <a:xfrm>
            <a:off x="6175125" y="5939135"/>
            <a:ext cx="2719447" cy="461665"/>
          </a:xfrm>
          <a:prstGeom prst="rect">
            <a:avLst/>
          </a:prstGeom>
          <a:noFill/>
          <a:ln>
            <a:solidFill>
              <a:schemeClr val="tx1"/>
            </a:solidFill>
          </a:ln>
        </p:spPr>
        <p:txBody>
          <a:bodyPr wrap="square" rtlCol="0">
            <a:spAutoFit/>
          </a:bodyPr>
          <a:lstStyle/>
          <a:p>
            <a:r>
              <a:rPr lang="en-US" b="1" dirty="0" smtClean="0">
                <a:latin typeface="Courier New" pitchFamily="49" charset="0"/>
                <a:cs typeface="Courier New" pitchFamily="49" charset="0"/>
              </a:rPr>
              <a:t>end</a:t>
            </a:r>
            <a:endParaRPr lang="en-US" b="1" dirty="0">
              <a:latin typeface="Courier New" pitchFamily="49" charset="0"/>
              <a:cs typeface="Courier New" pitchFamily="49" charset="0"/>
            </a:endParaRPr>
          </a:p>
        </p:txBody>
      </p:sp>
      <p:cxnSp>
        <p:nvCxnSpPr>
          <p:cNvPr id="43" name="Straight Arrow Connector 42"/>
          <p:cNvCxnSpPr>
            <a:stCxn id="29" idx="2"/>
            <a:endCxn id="42" idx="0"/>
          </p:cNvCxnSpPr>
          <p:nvPr/>
        </p:nvCxnSpPr>
        <p:spPr bwMode="auto">
          <a:xfrm rot="16200000" flipH="1">
            <a:off x="6158213" y="4562498"/>
            <a:ext cx="412359" cy="2340914"/>
          </a:xfrm>
          <a:prstGeom prst="straightConnector1">
            <a:avLst/>
          </a:prstGeom>
          <a:noFill/>
          <a:ln w="38100" cap="flat" cmpd="sng" algn="ctr">
            <a:solidFill>
              <a:schemeClr val="tx1"/>
            </a:solidFill>
            <a:prstDash val="solid"/>
            <a:round/>
            <a:headEnd type="none" w="med" len="med"/>
            <a:tailEnd type="arrow"/>
          </a:ln>
          <a:effectLst/>
        </p:spPr>
      </p:cxnSp>
      <p:cxnSp>
        <p:nvCxnSpPr>
          <p:cNvPr id="46" name="Straight Arrow Connector 45"/>
          <p:cNvCxnSpPr>
            <a:stCxn id="11" idx="2"/>
            <a:endCxn id="42" idx="0"/>
          </p:cNvCxnSpPr>
          <p:nvPr/>
        </p:nvCxnSpPr>
        <p:spPr bwMode="auto">
          <a:xfrm rot="16200000" flipH="1">
            <a:off x="5123426" y="3527712"/>
            <a:ext cx="4021272" cy="801574"/>
          </a:xfrm>
          <a:prstGeom prst="straightConnector1">
            <a:avLst/>
          </a:prstGeom>
          <a:noFill/>
          <a:ln w="38100" cap="flat" cmpd="sng" algn="ctr">
            <a:solidFill>
              <a:schemeClr val="tx1"/>
            </a:solidFill>
            <a:prstDash val="solid"/>
            <a:round/>
            <a:headEnd type="none" w="med" len="med"/>
            <a:tailEnd type="arrow"/>
          </a:ln>
          <a:effectLst/>
        </p:spPr>
      </p:cxnSp>
      <p:sp>
        <p:nvSpPr>
          <p:cNvPr id="27" name="TextBox 26"/>
          <p:cNvSpPr txBox="1"/>
          <p:nvPr/>
        </p:nvSpPr>
        <p:spPr>
          <a:xfrm>
            <a:off x="7141455" y="3674007"/>
            <a:ext cx="1662635" cy="461665"/>
          </a:xfrm>
          <a:prstGeom prst="rect">
            <a:avLst/>
          </a:prstGeom>
          <a:noFill/>
          <a:ln w="25400">
            <a:noFill/>
            <a:prstDash val="dash"/>
          </a:ln>
        </p:spPr>
        <p:txBody>
          <a:bodyPr wrap="none" rtlCol="0">
            <a:spAutoFit/>
          </a:bodyPr>
          <a:lstStyle/>
          <a:p>
            <a:pPr algn="l"/>
            <a:r>
              <a:rPr lang="en-US" dirty="0" smtClean="0">
                <a:solidFill>
                  <a:schemeClr val="accent2">
                    <a:lumMod val="50000"/>
                  </a:schemeClr>
                </a:solidFill>
                <a:latin typeface="Lucida Sans Typewriter" pitchFamily="49" charset="0"/>
              </a:rPr>
              <a:t>[</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 &lt;= </a:t>
            </a:r>
            <a:r>
              <a:rPr lang="en-US" dirty="0" smtClean="0">
                <a:solidFill>
                  <a:schemeClr val="accent2">
                    <a:lumMod val="50000"/>
                  </a:schemeClr>
                </a:solidFill>
                <a:latin typeface="Lucida Sans Typewriter" pitchFamily="49" charset="0"/>
                <a:sym typeface="Symbol"/>
              </a:rPr>
              <a:t>]</a:t>
            </a:r>
            <a:endParaRPr lang="en-US" dirty="0" smtClean="0">
              <a:solidFill>
                <a:schemeClr val="accent2">
                  <a:lumMod val="50000"/>
                </a:schemeClr>
              </a:solidFill>
              <a:latin typeface="Lucida Sans Typewriter" pitchFamily="49" charset="0"/>
            </a:endParaRPr>
          </a:p>
        </p:txBody>
      </p:sp>
      <p:sp>
        <p:nvSpPr>
          <p:cNvPr id="28" name="TextBox 27"/>
          <p:cNvSpPr txBox="1"/>
          <p:nvPr/>
        </p:nvSpPr>
        <p:spPr>
          <a:xfrm>
            <a:off x="1658938" y="2274410"/>
            <a:ext cx="2202847" cy="461665"/>
          </a:xfrm>
          <a:prstGeom prst="rect">
            <a:avLst/>
          </a:prstGeom>
          <a:noFill/>
          <a:ln w="25400">
            <a:noFill/>
            <a:prstDash val="dash"/>
          </a:ln>
        </p:spPr>
        <p:txBody>
          <a:bodyPr wrap="none" rtlCol="0">
            <a:spAutoFit/>
          </a:bodyPr>
          <a:lstStyle/>
          <a:p>
            <a:pPr algn="l"/>
            <a:r>
              <a:rPr lang="en-US" dirty="0" smtClean="0">
                <a:solidFill>
                  <a:schemeClr val="accent2">
                    <a:lumMod val="50000"/>
                  </a:schemeClr>
                </a:solidFill>
                <a:latin typeface="Lucida Sans Typewriter" pitchFamily="49" charset="0"/>
              </a:rPr>
              <a:t>[x=</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;y=</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a:t>
            </a:r>
            <a:endParaRPr lang="en-US" dirty="0">
              <a:solidFill>
                <a:schemeClr val="accent2">
                  <a:lumMod val="50000"/>
                </a:schemeClr>
              </a:solidFill>
              <a:latin typeface="Lucida Sans Typewriter" pitchFamily="49" charset="0"/>
            </a:endParaRPr>
          </a:p>
        </p:txBody>
      </p:sp>
      <p:sp>
        <p:nvSpPr>
          <p:cNvPr id="31" name="TextBox 30"/>
          <p:cNvSpPr txBox="1"/>
          <p:nvPr/>
        </p:nvSpPr>
        <p:spPr>
          <a:xfrm>
            <a:off x="1633290" y="3198685"/>
            <a:ext cx="2228495" cy="461665"/>
          </a:xfrm>
          <a:prstGeom prst="rect">
            <a:avLst/>
          </a:prstGeom>
          <a:noFill/>
          <a:ln w="25400">
            <a:noFill/>
            <a:prstDash val="dash"/>
          </a:ln>
        </p:spPr>
        <p:txBody>
          <a:bodyPr wrap="none" rtlCol="0">
            <a:spAutoFit/>
          </a:bodyPr>
          <a:lstStyle/>
          <a:p>
            <a:pPr algn="l"/>
            <a:r>
              <a:rPr lang="en-US" dirty="0" smtClean="0">
                <a:solidFill>
                  <a:schemeClr val="accent2">
                    <a:lumMod val="50000"/>
                  </a:schemeClr>
                </a:solidFill>
                <a:latin typeface="Lucida Sans Typewriter" pitchFamily="49" charset="0"/>
              </a:rPr>
              <a:t>[x=</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;y=</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a:t>
            </a:r>
            <a:endParaRPr lang="en-US" dirty="0">
              <a:solidFill>
                <a:schemeClr val="accent2">
                  <a:lumMod val="50000"/>
                </a:schemeClr>
              </a:solidFill>
              <a:latin typeface="Lucida Sans Typewriter" pitchFamily="49" charset="0"/>
            </a:endParaRPr>
          </a:p>
        </p:txBody>
      </p:sp>
      <p:sp>
        <p:nvSpPr>
          <p:cNvPr id="32" name="TextBox 31"/>
          <p:cNvSpPr txBox="1"/>
          <p:nvPr/>
        </p:nvSpPr>
        <p:spPr>
          <a:xfrm>
            <a:off x="2013202" y="4111085"/>
            <a:ext cx="1848583" cy="461665"/>
          </a:xfrm>
          <a:prstGeom prst="rect">
            <a:avLst/>
          </a:prstGeom>
          <a:noFill/>
          <a:ln w="25400">
            <a:noFill/>
            <a:prstDash val="dash"/>
          </a:ln>
        </p:spPr>
        <p:txBody>
          <a:bodyPr wrap="none" rtlCol="0">
            <a:spAutoFit/>
          </a:bodyPr>
          <a:lstStyle/>
          <a:p>
            <a:pPr algn="l"/>
            <a:r>
              <a:rPr lang="en-US" dirty="0" smtClean="0">
                <a:solidFill>
                  <a:schemeClr val="accent2">
                    <a:lumMod val="50000"/>
                  </a:schemeClr>
                </a:solidFill>
                <a:latin typeface="Lucida Sans Typewriter" pitchFamily="49" charset="0"/>
              </a:rPr>
              <a:t>[x=</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;y=</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a:t>
            </a:r>
            <a:endParaRPr lang="en-US" dirty="0">
              <a:solidFill>
                <a:schemeClr val="accent2">
                  <a:lumMod val="50000"/>
                </a:schemeClr>
              </a:solidFill>
              <a:latin typeface="Lucida Sans Typewriter" pitchFamily="49" charset="0"/>
            </a:endParaRPr>
          </a:p>
        </p:txBody>
      </p:sp>
      <p:sp>
        <p:nvSpPr>
          <p:cNvPr id="33" name="TextBox 32"/>
          <p:cNvSpPr txBox="1"/>
          <p:nvPr/>
        </p:nvSpPr>
        <p:spPr>
          <a:xfrm>
            <a:off x="2013202" y="5065110"/>
            <a:ext cx="1848583" cy="461665"/>
          </a:xfrm>
          <a:prstGeom prst="rect">
            <a:avLst/>
          </a:prstGeom>
          <a:noFill/>
          <a:ln w="25400">
            <a:noFill/>
            <a:prstDash val="dash"/>
          </a:ln>
        </p:spPr>
        <p:txBody>
          <a:bodyPr wrap="none" rtlCol="0">
            <a:spAutoFit/>
          </a:bodyPr>
          <a:lstStyle/>
          <a:p>
            <a:pPr algn="l"/>
            <a:r>
              <a:rPr lang="en-US" dirty="0" smtClean="0">
                <a:solidFill>
                  <a:schemeClr val="accent2">
                    <a:lumMod val="50000"/>
                  </a:schemeClr>
                </a:solidFill>
                <a:latin typeface="Lucida Sans Typewriter" pitchFamily="49" charset="0"/>
              </a:rPr>
              <a:t>[x=</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;y=</a:t>
            </a:r>
            <a:r>
              <a:rPr lang="en-US" dirty="0" smtClean="0">
                <a:solidFill>
                  <a:schemeClr val="accent2">
                    <a:lumMod val="50000"/>
                  </a:schemeClr>
                </a:solidFill>
                <a:latin typeface="Lucida Sans Typewriter" pitchFamily="49" charset="0"/>
                <a:sym typeface="Symbol"/>
              </a:rPr>
              <a:t></a:t>
            </a:r>
            <a:r>
              <a:rPr lang="en-US" dirty="0" smtClean="0">
                <a:solidFill>
                  <a:schemeClr val="accent2">
                    <a:lumMod val="50000"/>
                  </a:schemeClr>
                </a:solidFill>
                <a:latin typeface="Lucida Sans Typewriter" pitchFamily="49" charset="0"/>
              </a:rPr>
              <a:t>]</a:t>
            </a:r>
            <a:endParaRPr lang="en-US" dirty="0">
              <a:solidFill>
                <a:schemeClr val="accent2">
                  <a:lumMod val="50000"/>
                </a:schemeClr>
              </a:solidFill>
              <a:latin typeface="Lucida Sans Typewriter" pitchFamily="49" charset="0"/>
            </a:endParaRPr>
          </a:p>
        </p:txBody>
      </p:sp>
      <p:sp>
        <p:nvSpPr>
          <p:cNvPr id="35" name="Cloud Callout 34"/>
          <p:cNvSpPr/>
          <p:nvPr/>
        </p:nvSpPr>
        <p:spPr bwMode="auto">
          <a:xfrm>
            <a:off x="169861" y="4683456"/>
            <a:ext cx="1843341" cy="1686639"/>
          </a:xfrm>
          <a:prstGeom prst="cloudCallout">
            <a:avLst>
              <a:gd name="adj1" fmla="val 143868"/>
              <a:gd name="adj2" fmla="val 15679"/>
            </a:avLst>
          </a:prstGeom>
          <a:solidFill>
            <a:srgbClr val="92D05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r>
              <a:rPr lang="en-US" dirty="0" smtClean="0">
                <a:solidFill>
                  <a:schemeClr val="accent2">
                    <a:lumMod val="50000"/>
                  </a:schemeClr>
                </a:solidFill>
                <a:latin typeface="Lucida Sans Typewriter" pitchFamily="49" charset="0"/>
                <a:sym typeface="Symbol"/>
              </a:rPr>
              <a:t>&gt;</a:t>
            </a:r>
            <a:r>
              <a:rPr lang="en-US" dirty="0" smtClean="0">
                <a:sym typeface="Symbol"/>
              </a:rPr>
              <a:t> </a:t>
            </a:r>
            <a:br>
              <a:rPr lang="en-US" dirty="0" smtClean="0">
                <a:sym typeface="Symbol"/>
              </a:rPr>
            </a:br>
            <a:r>
              <a:rPr lang="en-US" dirty="0" smtClean="0">
                <a:sym typeface="Symbol"/>
              </a:rPr>
              <a:t>ever here?</a:t>
            </a:r>
            <a:r>
              <a:rPr lang="en-US" dirty="0" smtClean="0"/>
              <a:t> </a:t>
            </a:r>
            <a:endParaRPr kumimoji="0" lang="en-US" sz="24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20" name="Rectangle 4"/>
          <p:cNvSpPr>
            <a:spLocks noGrp="1" noChangeArrowheads="1"/>
          </p:cNvSpPr>
          <p:nvPr>
            <p:ph type="title"/>
          </p:nvPr>
        </p:nvSpPr>
        <p:spPr/>
        <p:txBody>
          <a:bodyPr/>
          <a:lstStyle/>
          <a:p>
            <a:r>
              <a:rPr lang="en-US" smtClean="0"/>
              <a:t>Open questions</a:t>
            </a:r>
            <a:endParaRPr lang="en-US"/>
          </a:p>
        </p:txBody>
      </p:sp>
      <p:sp>
        <p:nvSpPr>
          <p:cNvPr id="1033221" name="Rectangle 5"/>
          <p:cNvSpPr>
            <a:spLocks noGrp="1" noChangeArrowheads="1"/>
          </p:cNvSpPr>
          <p:nvPr>
            <p:ph type="body" idx="1"/>
          </p:nvPr>
        </p:nvSpPr>
        <p:spPr/>
        <p:txBody>
          <a:bodyPr/>
          <a:lstStyle/>
          <a:p>
            <a:r>
              <a:rPr lang="en-US" dirty="0" smtClean="0"/>
              <a:t>How stable is the mapping as the source code changes?</a:t>
            </a:r>
          </a:p>
          <a:p>
            <a:r>
              <a:rPr lang="en-US" dirty="0" smtClean="0"/>
              <a:t>What if you don’t have a high-level model?</a:t>
            </a:r>
          </a:p>
          <a:p>
            <a:r>
              <a:rPr lang="en-US" dirty="0" smtClean="0"/>
              <a:t>How come it’s not used much at all?</a:t>
            </a:r>
          </a:p>
          <a:p>
            <a:r>
              <a:rPr lang="en-US" dirty="0" smtClean="0"/>
              <a:t>…</a:t>
            </a:r>
            <a:endParaRPr lang="en-US" dirty="0"/>
          </a:p>
        </p:txBody>
      </p:sp>
      <p:sp>
        <p:nvSpPr>
          <p:cNvPr id="4" name="Date Placeholder 3"/>
          <p:cNvSpPr>
            <a:spLocks noGrp="1"/>
          </p:cNvSpPr>
          <p:nvPr>
            <p:ph type="dt" sz="half" idx="10"/>
          </p:nvPr>
        </p:nvSpPr>
        <p:spPr/>
        <p:txBody>
          <a:bodyPr/>
          <a:lstStyle/>
          <a:p>
            <a:r>
              <a:rPr lang="en-US" smtClean="0"/>
              <a:t>UW CSE P504</a:t>
            </a:r>
            <a:endParaRPr lang="en-US"/>
          </a:p>
        </p:txBody>
      </p:sp>
      <p:sp>
        <p:nvSpPr>
          <p:cNvPr id="5" name="Slide Number Placeholder 5"/>
          <p:cNvSpPr>
            <a:spLocks noGrp="1"/>
          </p:cNvSpPr>
          <p:nvPr>
            <p:ph type="sldNum" sz="quarter" idx="12"/>
          </p:nvPr>
        </p:nvSpPr>
        <p:spPr/>
        <p:txBody>
          <a:bodyPr/>
          <a:lstStyle/>
          <a:p>
            <a:fld id="{43629163-C247-4259-9680-CAFECA9A44B7}"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Imitation and flattery</a:t>
            </a:r>
            <a:endParaRPr lang="en-US" dirty="0"/>
          </a:p>
        </p:txBody>
      </p:sp>
      <p:sp>
        <p:nvSpPr>
          <p:cNvPr id="5" name="Slide Number Placeholder 4"/>
          <p:cNvSpPr>
            <a:spLocks noGrp="1"/>
          </p:cNvSpPr>
          <p:nvPr>
            <p:ph type="sldNum" sz="quarter" idx="12"/>
          </p:nvPr>
        </p:nvSpPr>
        <p:spPr/>
        <p:txBody>
          <a:bodyPr/>
          <a:lstStyle/>
          <a:p>
            <a:fld id="{3451FA2C-3B3E-4FA6-BAFA-85683040B980}" type="slidenum">
              <a:rPr lang="en-US" smtClean="0"/>
              <a:pPr/>
              <a:t>91</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1378424" y="1434152"/>
            <a:ext cx="6359857" cy="5321881"/>
          </a:xfrm>
          <a:prstGeom prst="rect">
            <a:avLst/>
          </a:prstGeom>
          <a:noFill/>
          <a:ln w="9525">
            <a:solidFill>
              <a:srgbClr val="7030A0"/>
            </a:solidFill>
            <a:miter lim="800000"/>
            <a:headEnd/>
            <a:tailEnd/>
          </a:ln>
        </p:spPr>
      </p:pic>
      <p:sp>
        <p:nvSpPr>
          <p:cNvPr id="6" name="Date Placeholder 5"/>
          <p:cNvSpPr>
            <a:spLocks noGrp="1"/>
          </p:cNvSpPr>
          <p:nvPr>
            <p:ph type="dt" sz="half" idx="10"/>
          </p:nvPr>
        </p:nvSpPr>
        <p:spPr/>
        <p:txBody>
          <a:bodyPr/>
          <a:lstStyle/>
          <a:p>
            <a:pPr>
              <a:defRPr/>
            </a:pPr>
            <a:r>
              <a:rPr lang="en-US" smtClean="0"/>
              <a:t>UW CSE P504</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Questions?</a:t>
            </a:r>
          </a:p>
        </p:txBody>
      </p:sp>
      <p:sp>
        <p:nvSpPr>
          <p:cNvPr id="30723" name="Content Placeholder 2"/>
          <p:cNvSpPr>
            <a:spLocks noGrp="1"/>
          </p:cNvSpPr>
          <p:nvPr>
            <p:ph idx="1"/>
          </p:nvPr>
        </p:nvSpPr>
        <p:spPr/>
        <p:txBody>
          <a:bodyPr/>
          <a:lstStyle/>
          <a:p>
            <a:endParaRPr lang="en-US" sz="3200" dirty="0" smtClean="0">
              <a:solidFill>
                <a:srgbClr val="FF0000"/>
              </a:solidFill>
            </a:endParaRPr>
          </a:p>
        </p:txBody>
      </p:sp>
      <p:sp>
        <p:nvSpPr>
          <p:cNvPr id="4" name="Date Placeholder 3"/>
          <p:cNvSpPr>
            <a:spLocks noGrp="1"/>
          </p:cNvSpPr>
          <p:nvPr>
            <p:ph type="dt" sz="half" idx="10"/>
          </p:nvPr>
        </p:nvSpPr>
        <p:spPr/>
        <p:txBody>
          <a:bodyPr/>
          <a:lstStyle/>
          <a:p>
            <a:pPr>
              <a:defRPr/>
            </a:pPr>
            <a:r>
              <a:rPr lang="en-US" smtClean="0"/>
              <a:t>UW CSE P504</a:t>
            </a:r>
            <a:endParaRPr lang="en-US"/>
          </a:p>
        </p:txBody>
      </p:sp>
      <p:sp>
        <p:nvSpPr>
          <p:cNvPr id="5" name="Slide Number Placeholder 4"/>
          <p:cNvSpPr>
            <a:spLocks noGrp="1"/>
          </p:cNvSpPr>
          <p:nvPr>
            <p:ph type="sldNum" sz="quarter" idx="12"/>
          </p:nvPr>
        </p:nvSpPr>
        <p:spPr/>
        <p:txBody>
          <a:bodyPr/>
          <a:lstStyle/>
          <a:p>
            <a:pPr>
              <a:defRPr/>
            </a:pPr>
            <a:fld id="{3451FA2C-3B3E-4FA6-BAFA-85683040B980}" type="slidenum">
              <a:rPr lang="en-US" smtClean="0"/>
              <a:pPr>
                <a:defRPr/>
              </a:pPr>
              <a:t>92</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EBEXPORTGUID" val="95cecad0-c3a8-4e67-b74b-498521a782fc"/>
</p:tagLst>
</file>

<file path=ppt/theme/theme1.xml><?xml version="1.0" encoding="utf-8"?>
<a:theme xmlns:a="http://schemas.openxmlformats.org/drawingml/2006/main" name="dan_design_template">
  <a:themeElements>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dan_desig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282575"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an_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n_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n_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n_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n_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n_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37721</TotalTime>
  <Words>5484</Words>
  <Application>Microsoft Office PowerPoint</Application>
  <PresentationFormat>On-screen Show (4:3)</PresentationFormat>
  <Paragraphs>1359</Paragraphs>
  <Slides>92</Slides>
  <Notes>92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4" baseType="lpstr">
      <vt:lpstr>dan_design_template</vt:lpstr>
      <vt:lpstr>Bitmap Image</vt:lpstr>
      <vt:lpstr>CSEP504: Advanced topics in software systems</vt:lpstr>
      <vt:lpstr>Announcements</vt:lpstr>
      <vt:lpstr>Announcements</vt:lpstr>
      <vt:lpstr>Languages and tools</vt:lpstr>
      <vt:lpstr>Tonight</vt:lpstr>
      <vt:lpstr>Testing Not full-fledged testing lectures!</vt:lpstr>
      <vt:lpstr>Control flow graph (CFG)</vt:lpstr>
      <vt:lpstr>Edge coverage</vt:lpstr>
      <vt:lpstr>Symbolic execution [x=;y=]</vt:lpstr>
      <vt:lpstr>Symbolic execution</vt:lpstr>
      <vt:lpstr>What’s really going on?</vt:lpstr>
      <vt:lpstr>Another example (Sen and Agha)</vt:lpstr>
      <vt:lpstr>Error: possible by solving equations</vt:lpstr>
      <vt:lpstr>Way cool – we’re done!</vt:lpstr>
      <vt:lpstr>Concolic testing: Sen et al.</vt:lpstr>
      <vt:lpstr>2nd example redux 1st iteration x=22, y=7</vt:lpstr>
      <vt:lpstr>2nd example  2nd iteration x=1, y=2</vt:lpstr>
      <vt:lpstr>2nd example  3nd iteration x=30, y=15</vt:lpstr>
      <vt:lpstr>Three concrete test cases</vt:lpstr>
      <vt:lpstr>Concolic testing example: P. Sağlam</vt:lpstr>
      <vt:lpstr>Concolic testing example: P. Sağlam</vt:lpstr>
      <vt:lpstr>Concolic testing example: P. Sağlam</vt:lpstr>
      <vt:lpstr>Let’s try it</vt:lpstr>
      <vt:lpstr>Let’s try it</vt:lpstr>
      <vt:lpstr>Let’s try it</vt:lpstr>
      <vt:lpstr>Let’s try it</vt:lpstr>
      <vt:lpstr>Concolic: status</vt:lpstr>
      <vt:lpstr>DART</vt:lpstr>
      <vt:lpstr>My take</vt:lpstr>
      <vt:lpstr>An aside: sources of unsoundness</vt:lpstr>
      <vt:lpstr>Sample across executions</vt:lpstr>
      <vt:lpstr>Sample across requirements</vt:lpstr>
      <vt:lpstr>Continuous testing: Ernst et al.</vt:lpstr>
      <vt:lpstr>Key results include</vt:lpstr>
      <vt:lpstr>Test factoring</vt:lpstr>
      <vt:lpstr>More details…</vt:lpstr>
      <vt:lpstr>Carving differential unit test cases from system test cases: Elbaum et al. FSE TSE</vt:lpstr>
      <vt:lpstr>From FSE paper</vt:lpstr>
      <vt:lpstr>Speculation: again</vt:lpstr>
      <vt:lpstr>Speculation: ongoing research @ UW</vt:lpstr>
      <vt:lpstr>Speculation over merging?</vt:lpstr>
      <vt:lpstr>LSDiff (M. Kim et al.): Help answer questions like …</vt:lpstr>
      <vt:lpstr>What changed?</vt:lpstr>
      <vt:lpstr>Try diff</vt:lpstr>
      <vt:lpstr>Try diff</vt:lpstr>
      <vt:lpstr>Related diff-like approaches</vt:lpstr>
      <vt:lpstr>Use systematic change</vt:lpstr>
      <vt:lpstr>Limitations of diff-based approaches</vt:lpstr>
      <vt:lpstr>Ex: No change-based grouping</vt:lpstr>
      <vt:lpstr>Ex: Hard to see missed changed</vt:lpstr>
      <vt:lpstr>Ex: Lack of contextual information</vt:lpstr>
      <vt:lpstr>The Logical Structural Diff Approach</vt:lpstr>
      <vt:lpstr>Conciseness</vt:lpstr>
      <vt:lpstr>Explicit exceptions</vt:lpstr>
      <vt:lpstr>Additional context</vt:lpstr>
      <vt:lpstr>Program representation</vt:lpstr>
      <vt:lpstr>Fact-based representation</vt:lpstr>
      <vt:lpstr>Compute FB = FBo - FBn</vt:lpstr>
      <vt:lpstr>LSDiff Rule Quantification</vt:lpstr>
      <vt:lpstr>LSD Rules</vt:lpstr>
      <vt:lpstr>Rules across versions</vt:lpstr>
      <vt:lpstr>Rules note exceptions</vt:lpstr>
      <vt:lpstr>Algorithm Overview</vt:lpstr>
      <vt:lpstr>Learn rules</vt:lpstr>
      <vt:lpstr>Learn rules</vt:lpstr>
      <vt:lpstr>Select rules</vt:lpstr>
      <vt:lpstr>LSD Example</vt:lpstr>
      <vt:lpstr>Quantitative evaluation</vt:lpstr>
      <vt:lpstr>Quantitative evaluation</vt:lpstr>
      <vt:lpstr>Quantitative evaluation</vt:lpstr>
      <vt:lpstr>Textual Delta vs. LSD</vt:lpstr>
      <vt:lpstr>Textual Delta vs. LSD</vt:lpstr>
      <vt:lpstr>Focus group: e-commerce company</vt:lpstr>
      <vt:lpstr>Focus Group Hands-On Trial</vt:lpstr>
      <vt:lpstr>Slide 75</vt:lpstr>
      <vt:lpstr>Focus Group Comments (some)</vt:lpstr>
      <vt:lpstr>Focus group comments (more)</vt:lpstr>
      <vt:lpstr>LSDiff plug-in for Eclipse</vt:lpstr>
      <vt:lpstr>Languages and tools Tools and languages</vt:lpstr>
      <vt:lpstr>Summarization</vt:lpstr>
      <vt:lpstr>Summarization...</vt:lpstr>
      <vt:lpstr>Summarization...</vt:lpstr>
      <vt:lpstr>Summarization...</vt:lpstr>
      <vt:lpstr>Case study: A task on Excel</vt:lpstr>
      <vt:lpstr>The process used</vt:lpstr>
      <vt:lpstr>An initial Reflexion Model</vt:lpstr>
      <vt:lpstr>An iterative process</vt:lpstr>
      <vt:lpstr>A refined Reflexion Model</vt:lpstr>
      <vt:lpstr>Results</vt:lpstr>
      <vt:lpstr>Open questions</vt:lpstr>
      <vt:lpstr>Imitation and flattery</vt:lpstr>
      <vt:lpstr>Questions?</vt:lpstr>
    </vt:vector>
  </TitlesOfParts>
  <Company>_x0008_ᖤ]皤</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CSE401 Introduction to Compiler Construction</dc:title>
  <dc:creator>Larry Snyder</dc:creator>
  <cp:lastModifiedBy>Fred Videon</cp:lastModifiedBy>
  <cp:revision>2261</cp:revision>
  <dcterms:created xsi:type="dcterms:W3CDTF">2005-03-28T18:45:14Z</dcterms:created>
  <dcterms:modified xsi:type="dcterms:W3CDTF">2010-02-09T01:13:39Z</dcterms:modified>
</cp:coreProperties>
</file>